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theme/theme4.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5.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6.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373" r:id="rId4"/>
    <p:sldMasterId id="2147484432" r:id="rId5"/>
    <p:sldMasterId id="2147484477" r:id="rId6"/>
    <p:sldMasterId id="2147484533" r:id="rId7"/>
    <p:sldMasterId id="2147484537" r:id="rId8"/>
    <p:sldMasterId id="2147484569" r:id="rId9"/>
    <p:sldMasterId id="2147484594" r:id="rId10"/>
  </p:sldMasterIdLst>
  <p:notesMasterIdLst>
    <p:notesMasterId r:id="rId31"/>
  </p:notesMasterIdLst>
  <p:handoutMasterIdLst>
    <p:handoutMasterId r:id="rId32"/>
  </p:handoutMasterIdLst>
  <p:sldIdLst>
    <p:sldId id="258" r:id="rId11"/>
    <p:sldId id="4420" r:id="rId12"/>
    <p:sldId id="4429" r:id="rId13"/>
    <p:sldId id="510" r:id="rId14"/>
    <p:sldId id="4441" r:id="rId15"/>
    <p:sldId id="514" r:id="rId16"/>
    <p:sldId id="519" r:id="rId17"/>
    <p:sldId id="520" r:id="rId18"/>
    <p:sldId id="4416" r:id="rId19"/>
    <p:sldId id="522" r:id="rId20"/>
    <p:sldId id="4417" r:id="rId21"/>
    <p:sldId id="4436" r:id="rId22"/>
    <p:sldId id="4451" r:id="rId23"/>
    <p:sldId id="4466" r:id="rId24"/>
    <p:sldId id="4445" r:id="rId25"/>
    <p:sldId id="4446" r:id="rId26"/>
    <p:sldId id="530" r:id="rId27"/>
    <p:sldId id="518" r:id="rId28"/>
    <p:sldId id="4464" r:id="rId29"/>
    <p:sldId id="395" r:id="rId30"/>
  </p:sldIdLst>
  <p:sldSz cx="12192000" cy="6858000"/>
  <p:notesSz cx="6858000" cy="27241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E4B40D0A-3784-4C4A-808C-043C44B37CF1}">
          <p14:sldIdLst>
            <p14:sldId id="258"/>
          </p14:sldIdLst>
        </p14:section>
        <p14:section name="Challenge" id="{793E4D7D-0604-4205-ABF1-516B6FCFA018}">
          <p14:sldIdLst>
            <p14:sldId id="4420"/>
            <p14:sldId id="4429"/>
            <p14:sldId id="510"/>
          </p14:sldIdLst>
        </p14:section>
        <p14:section name="App Migration &amp; Modernization" id="{AE59770B-280B-4BE6-B4B2-F8269570C9A5}">
          <p14:sldIdLst>
            <p14:sldId id="4441"/>
            <p14:sldId id="514"/>
          </p14:sldIdLst>
        </p14:section>
        <p14:section name="Migration" id="{9D065E24-9751-4A99-BD49-F55F41AEA095}">
          <p14:sldIdLst>
            <p14:sldId id="519"/>
            <p14:sldId id="520"/>
            <p14:sldId id="4416"/>
          </p14:sldIdLst>
        </p14:section>
        <p14:section name="Modernization" id="{5DC63ABE-8A5A-42F4-988A-138672D64033}">
          <p14:sldIdLst>
            <p14:sldId id="522"/>
            <p14:sldId id="4417"/>
            <p14:sldId id="4436"/>
            <p14:sldId id="4451"/>
            <p14:sldId id="4466"/>
          </p14:sldIdLst>
        </p14:section>
        <p14:section name="DevOps" id="{DBBD8F7B-7990-9D4F-90EA-06AF533D991C}">
          <p14:sldIdLst>
            <p14:sldId id="4445"/>
            <p14:sldId id="4446"/>
          </p14:sldIdLst>
        </p14:section>
        <p14:section name="Closing" id="{0164FA7A-AFBA-4D24-890A-390E66BF732D}">
          <p14:sldIdLst>
            <p14:sldId id="530"/>
            <p14:sldId id="518"/>
            <p14:sldId id="4464"/>
            <p14:sldId id="395"/>
          </p14:sldIdLst>
        </p14:section>
        <p14:section name="APPENDIX" id="{6D5863C1-B44D-804A-AD80-7A723C1145B5}">
          <p14:sldIdLst/>
        </p14:section>
      </p14:sectionLst>
    </p:ext>
    <p:ext uri="{EFAFB233-063F-42B5-8137-9DF3F51BA10A}">
      <p15:sldGuideLst xmlns:p15="http://schemas.microsoft.com/office/powerpoint/2012/main">
        <p15:guide id="19" orient="horz">
          <p15:clr>
            <a:srgbClr val="A4A3A4"/>
          </p15:clr>
        </p15:guide>
        <p15:guide id="20"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24242"/>
    <a:srgbClr val="0D0D0D"/>
    <a:srgbClr val="E9E9E9"/>
    <a:srgbClr val="0078D7"/>
    <a:srgbClr val="4DB0FF"/>
    <a:srgbClr val="0078D4"/>
    <a:srgbClr val="0478D7"/>
    <a:srgbClr val="0359A0"/>
    <a:srgbClr val="95CFFF"/>
    <a:srgbClr val="7979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28D0CD6-E16F-4332-9A98-588B0EBA0130}" v="65" dt="2019-08-13T16:22:54.675"/>
    <p1510:client id="{D32AF289-E8EE-D044-BC05-5397DD23ED45}" v="1" dt="2019-08-13T18:58:51.7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14" autoAdjust="0"/>
    <p:restoredTop sz="72789"/>
  </p:normalViewPr>
  <p:slideViewPr>
    <p:cSldViewPr snapToGrid="0">
      <p:cViewPr varScale="1">
        <p:scale>
          <a:sx n="91" d="100"/>
          <a:sy n="91" d="100"/>
        </p:scale>
        <p:origin x="1984" y="184"/>
      </p:cViewPr>
      <p:guideLst>
        <p:guide orient="horz"/>
        <p:guide pos="3840"/>
      </p:guideLst>
    </p:cSldViewPr>
  </p:slideViewPr>
  <p:notesTextViewPr>
    <p:cViewPr>
      <p:scale>
        <a:sx n="1" d="1"/>
        <a:sy n="1" d="1"/>
      </p:scale>
      <p:origin x="0" y="0"/>
    </p:cViewPr>
  </p:notesTextViewPr>
  <p:sorterViewPr>
    <p:cViewPr>
      <p:scale>
        <a:sx n="38" d="100"/>
        <a:sy n="38" d="100"/>
      </p:scale>
      <p:origin x="0" y="0"/>
    </p:cViewPr>
  </p:sorterViewPr>
  <p:notesViewPr>
    <p:cSldViewPr snapToGrid="0">
      <p:cViewPr>
        <p:scale>
          <a:sx n="1" d="2"/>
          <a:sy n="1" d="2"/>
        </p:scale>
        <p:origin x="4548" y="142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21" Type="http://schemas.openxmlformats.org/officeDocument/2006/relationships/slide" Target="slides/slide11.xml"/><Relationship Id="rId34"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handoutMaster" Target="handoutMasters/handoutMaster1.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tableStyles" Target="tableStyles.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F5DDD7-29E8-4F85-A117-E0D0E07135BD}" type="datetimeFigureOut">
              <a:rPr lang="en-US" smtClean="0"/>
              <a:t>8/13/19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A458E4C-A571-4498-B61D-3EBCC782E6C8}" type="slidenum">
              <a:rPr lang="en-US" smtClean="0"/>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34B426-DD78-45C6-AC2B-6AECC245F0A6}" type="datetimeFigureOut">
              <a:rPr lang="en-US" smtClean="0"/>
              <a:t>8/13/19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493308-1CCD-4083-9427-1DD59259FBE4}"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326DE0-BACA-4EA0-B73F-CC7DC1D7F4A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931250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Modernizing an application involves some change to application design, but it does not necessarily require wholesale changes to application code.</a:t>
            </a:r>
          </a:p>
          <a:p>
            <a:pPr marL="171450" indent="-171450">
              <a:buFont typeface="Arial" panose="020B0604020202020204" pitchFamily="34" charset="0"/>
              <a:buChar char="•"/>
            </a:pPr>
            <a:r>
              <a:rPr lang="en-US" sz="1200" dirty="0"/>
              <a:t>The application takes advantage of IaaS and potentially PaaS capabilities from a cloud provider while maintaining the existing code strategic to the application's use case.</a:t>
            </a:r>
          </a:p>
          <a:p>
            <a:pPr marL="171450" indent="-171450">
              <a:buFont typeface="Arial" panose="020B0604020202020204" pitchFamily="34" charset="0"/>
              <a:buChar char="•"/>
            </a:pPr>
            <a:r>
              <a:rPr lang="en-US" sz="1200" dirty="0"/>
              <a:t>This approach is particularly interesting for customers looking to unlock advanced cloud benefits even if they are unable or unwilling to change code and rewrite the application.</a:t>
            </a:r>
          </a:p>
          <a:p>
            <a:pPr marL="171450" indent="-171450">
              <a:buFont typeface="Arial" panose="020B0604020202020204" pitchFamily="34" charset="0"/>
              <a:buChar char="•"/>
            </a:pPr>
            <a:r>
              <a:rPr lang="en-US" sz="1200" dirty="0"/>
              <a:t>Modernization is also the preferred approach for customers using multiple cloud providers that are looking for portability across clouds and modern DevOps workflows.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050825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There are quite a few triggers for modernization, but it essentially comes down to two main motivations: breathing new life into an existing application or extending a legacy application by adding new functionality.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404697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Some of the most common business challenges we see when self-hosting applications or web sites can be addressed by moving to Azure managed services.</a:t>
            </a:r>
          </a:p>
          <a:p>
            <a:pPr marL="171450" indent="-171450">
              <a:buFont typeface="Arial" panose="020B0604020202020204" pitchFamily="34" charset="0"/>
              <a:buChar char="•"/>
            </a:pPr>
            <a:r>
              <a:rPr lang="en-US" dirty="0"/>
              <a:t>Keeping applications up and running 24/7 and guaranteeing a consistent level of performance can be a challenge – for example if your marketing campaigns go viral suddenly and your web servers comes crashing down.</a:t>
            </a:r>
            <a:endParaRPr lang="en-US" dirty="0">
              <a:cs typeface="Calibri"/>
            </a:endParaRPr>
          </a:p>
          <a:p>
            <a:pPr marL="171450" indent="-171450">
              <a:buFont typeface="Arial" panose="020B0604020202020204" pitchFamily="34" charset="0"/>
              <a:buChar char="•"/>
            </a:pPr>
            <a:r>
              <a:rPr lang="en-US" dirty="0"/>
              <a:t>Azure solves this problem with built-in autoscaling, failover and load balancing.</a:t>
            </a:r>
          </a:p>
          <a:p>
            <a:pPr marL="171450" indent="-171450">
              <a:buFont typeface="Arial" panose="020B0604020202020204" pitchFamily="34" charset="0"/>
              <a:buChar char="•"/>
            </a:pPr>
            <a:r>
              <a:rPr lang="en-US" dirty="0"/>
              <a:t>Another common challenge is that it might take a long time to get new content, updates and fixes out to customers and users.</a:t>
            </a:r>
          </a:p>
          <a:p>
            <a:pPr marL="171450" indent="-171450">
              <a:buFont typeface="Arial" panose="020B0604020202020204" pitchFamily="34" charset="0"/>
              <a:buChar char="•"/>
            </a:pPr>
            <a:r>
              <a:rPr lang="en-US" dirty="0"/>
              <a:t>Azure solves that with out-of-the box DevOps capabilities that let you deliver faster.</a:t>
            </a:r>
          </a:p>
          <a:p>
            <a:pPr marL="171450" indent="-171450">
              <a:buFont typeface="Arial" panose="020B0604020202020204" pitchFamily="34" charset="0"/>
              <a:buChar char="•"/>
            </a:pPr>
            <a:r>
              <a:rPr lang="en-US" dirty="0"/>
              <a:t>Or, maybe your IT department is already stretched to the limit and spends most of the time administering systems – Azure can handle that for you too, so your IT resources can focus on new digital value creation instead.</a:t>
            </a:r>
            <a:endParaRPr lang="en-US" dirty="0">
              <a:cs typeface="Calibri"/>
            </a:endParaRPr>
          </a:p>
          <a:p>
            <a:pPr marL="171450" indent="-171450">
              <a:buFont typeface="Arial" panose="020B0604020202020204" pitchFamily="34" charset="0"/>
              <a:buChar char="•"/>
            </a:pPr>
            <a:r>
              <a:rPr lang="en-US" dirty="0"/>
              <a:t>Finally, if you are running ASP.NET applications you can move them right over to Azure and continue to use your existing skills, frameworks and tools.</a:t>
            </a:r>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937934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With Azure, you can build cloud-native apps without provisioning and managing infrastructure using a fully managed platform where scaling, availability, and performance are handled for you.</a:t>
            </a:r>
          </a:p>
          <a:p>
            <a:pPr marL="171450" marR="0" lvl="0" indent="-1714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Serverless computing is a cloud-computing execution model in which the cloud provider dynamically manages the allocation of machine resources.</a:t>
            </a:r>
          </a:p>
          <a:p>
            <a:pPr marL="171450" marR="0" lvl="0" indent="-1714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Pricing is based on the actual amount of resources consumed by an application.</a:t>
            </a:r>
          </a:p>
          <a:p>
            <a:pPr marL="171450" marR="0" lvl="0" indent="-1714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chemeClr val="tx1"/>
                </a:solidFill>
              </a:rPr>
              <a:t>This approach allows developers to focus on code without distractions – if they do not have to think about infrastructure, they will be more productive.</a:t>
            </a:r>
          </a:p>
          <a:p>
            <a:pPr marL="171450" marR="0" lvl="0" indent="-1714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chemeClr val="tx1"/>
                </a:solidFill>
              </a:rPr>
              <a:t>Serverless is optimized for any scenario where logic needs to be run in response to an event – and this definition encompasses a lot of application scenarios.</a:t>
            </a:r>
          </a:p>
          <a:p>
            <a:pPr marL="171450" marR="0" lvl="0" indent="-1714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solidFill>
                  <a:schemeClr val="tx1"/>
                </a:solidFill>
              </a:rPr>
              <a:t>For legacy applications, serverless offers an attractive way to extend the functionality of an existing application without touching the actual source code which might be undocumented or outdated.</a:t>
            </a:r>
          </a:p>
          <a:p>
            <a:pPr marL="171450" marR="0" lvl="0" indent="-1714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Segoe UI" panose="020B0502040204020203" pitchFamily="34" charset="0"/>
                <a:cs typeface="Segoe UI" panose="020B0502040204020203" pitchFamily="34" charset="0"/>
              </a:rPr>
              <a:t>Instead of implementing new functionality in the main application, it’s much easier and faster to surround it with pockets of new functionality using technologies like serverless functions that can be triggered via APIs and events.</a:t>
            </a:r>
          </a:p>
          <a:p>
            <a:pPr marL="171450" marR="0" lvl="0" indent="-1714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Segoe UI" panose="020B0502040204020203" pitchFamily="34" charset="0"/>
                <a:cs typeface="Segoe UI" panose="020B0502040204020203" pitchFamily="34" charset="0"/>
              </a:rPr>
              <a:t>This also enables you to use advanced cloud-only capabilities like machine learning or AI with existing legacy applications that were built before such concepts were available.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0656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10000"/>
              </a:lnSpc>
              <a:spcBef>
                <a:spcPts val="300"/>
              </a:spcBef>
              <a:spcAft>
                <a:spcPts val="600"/>
              </a:spcAft>
            </a:pPr>
            <a:endParaRPr lang="en-US" sz="800" dirty="0">
              <a:effectLst/>
              <a:latin typeface="Segoe UI" panose="020B0502040204020203"/>
              <a:ea typeface="SimSun" panose="02010600030101010101" pitchFamily="2" charset="-122"/>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8/13/19 11:58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53262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DevOps is the union of people, process, and tools to enable continuous delivery of value to end users.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The contraction of </a:t>
            </a:r>
            <a:r>
              <a:rPr kumimoji="0" lang="en-US" sz="1200" b="0"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Dev</a:t>
            </a: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and </a:t>
            </a:r>
            <a:r>
              <a:rPr kumimoji="0" lang="en-US" sz="1200" b="0" i="1"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Ops</a:t>
            </a: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refers to replacing </a:t>
            </a:r>
            <a:r>
              <a:rPr kumimoji="0" lang="en-US" sz="12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silo’ed</a:t>
            </a: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Development and Operations disciplines with multidisciplinary teams that work together with shared and efficient practices and tools.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 converged DevOps cycle provides the ability to execute on ideas quickly and iterate on feedback rapidly while at the same time maintaining highest levels of quality.</a:t>
            </a:r>
          </a:p>
          <a:p>
            <a:pPr marL="171450" marR="0" lvl="0" indent="-1714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For Microsoft, DevOps encompasses the whole application lifecycle, from idea to application running in production.</a:t>
            </a:r>
          </a:p>
          <a:p>
            <a:pPr marL="171450" marR="0" lvl="0" indent="-1714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DevOps is built into the foundation of Azure, not bolted-on like with other cloud vendors.</a:t>
            </a:r>
          </a:p>
          <a:p>
            <a:pPr marL="171450" marR="0" lvl="0" indent="-1714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Azure DevOps</a:t>
            </a: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lets you plan smarter, collaborate better, and ship faster with a set of modern developer services.</a:t>
            </a:r>
          </a:p>
          <a:p>
            <a:pPr marL="171450" marR="0" lvl="0" indent="-171450" algn="l" defTabSz="93268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You can use all the Azure DevOps services or choose just what you need to complement your existing workflows and toolchains.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486696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Azure DevOps is built based on our experiences from our own journey to DevOps.</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Since 1975, Microsoft has done development a certain way – the </a:t>
            </a:r>
            <a:r>
              <a:rPr lang="en-US" sz="1200" b="1" dirty="0">
                <a:latin typeface="Segoe UI" panose="020B0502040204020203" pitchFamily="34" charset="0"/>
                <a:cs typeface="Segoe UI" panose="020B0502040204020203" pitchFamily="34" charset="0"/>
              </a:rPr>
              <a:t>waterfall</a:t>
            </a:r>
            <a:r>
              <a:rPr lang="en-US" sz="1200" dirty="0">
                <a:latin typeface="Segoe UI" panose="020B0502040204020203" pitchFamily="34" charset="0"/>
                <a:cs typeface="Segoe UI" panose="020B0502040204020203" pitchFamily="34" charset="0"/>
              </a:rPr>
              <a:t> way.</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But circa 10 years ago, we saw our business rapidly changing around us – we had to turn our ship around.</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Nimble and agile competitors were beginning to eat our lunch.</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We quickly realized that our transformation to DevOps would have broad organizational impact.</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Every DevOps conversation needs to focus on </a:t>
            </a:r>
            <a:r>
              <a:rPr lang="en-US" sz="1200" b="1" dirty="0">
                <a:latin typeface="Segoe UI" panose="020B0502040204020203" pitchFamily="34" charset="0"/>
                <a:cs typeface="Segoe UI" panose="020B0502040204020203" pitchFamily="34" charset="0"/>
              </a:rPr>
              <a:t>people</a:t>
            </a:r>
            <a:r>
              <a:rPr lang="en-US" sz="1200" dirty="0">
                <a:latin typeface="Segoe UI" panose="020B0502040204020203" pitchFamily="34" charset="0"/>
                <a:cs typeface="Segoe UI" panose="020B0502040204020203" pitchFamily="34" charset="0"/>
              </a:rPr>
              <a:t>, </a:t>
            </a:r>
            <a:r>
              <a:rPr lang="en-US" sz="1200" b="1" dirty="0">
                <a:latin typeface="Segoe UI" panose="020B0502040204020203" pitchFamily="34" charset="0"/>
                <a:cs typeface="Segoe UI" panose="020B0502040204020203" pitchFamily="34" charset="0"/>
              </a:rPr>
              <a:t>processes</a:t>
            </a:r>
            <a:r>
              <a:rPr lang="en-US" sz="1200" dirty="0">
                <a:latin typeface="Segoe UI" panose="020B0502040204020203" pitchFamily="34" charset="0"/>
                <a:cs typeface="Segoe UI" panose="020B0502040204020203" pitchFamily="34" charset="0"/>
              </a:rPr>
              <a:t> and </a:t>
            </a:r>
            <a:r>
              <a:rPr lang="en-US" sz="1200" b="1" dirty="0">
                <a:latin typeface="Segoe UI" panose="020B0502040204020203" pitchFamily="34" charset="0"/>
                <a:cs typeface="Segoe UI" panose="020B0502040204020203" pitchFamily="34" charset="0"/>
              </a:rPr>
              <a:t>tools</a:t>
            </a:r>
            <a:r>
              <a:rPr lang="en-US" sz="1200" dirty="0">
                <a:latin typeface="Segoe UI" panose="020B0502040204020203" pitchFamily="34" charset="0"/>
                <a:cs typeface="Segoe UI" panose="020B0502040204020203" pitchFamily="34" charset="0"/>
              </a:rPr>
              <a:t> equally, otherwise the transformation will fail.</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Our DevOps journey began with gradually changing the way we work.</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Over time, we were able to introduce broad mindset changes that everybody in our organization now actively embraces and lives every day.</a:t>
            </a:r>
          </a:p>
          <a:p>
            <a:pPr marL="171450" indent="-171450">
              <a:buFont typeface="Arial" panose="020B0604020202020204" pitchFamily="34" charset="0"/>
              <a:buChar char="•"/>
            </a:pPr>
            <a:r>
              <a:rPr lang="en-US" sz="1200" dirty="0">
                <a:latin typeface="Segoe UI" panose="020B0502040204020203" pitchFamily="34" charset="0"/>
                <a:cs typeface="Segoe UI" panose="020B0502040204020203" pitchFamily="34" charset="0"/>
              </a:rPr>
              <a:t>Today, all of Microsoft has adopted DevOps.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493308-1CCD-4083-9427-1DD59259FBE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590948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19</a:t>
            </a:fld>
            <a:endParaRPr lang="en-US"/>
          </a:p>
        </p:txBody>
      </p:sp>
    </p:spTree>
    <p:extLst>
      <p:ext uri="{BB962C8B-B14F-4D97-AF65-F5344CB8AC3E}">
        <p14:creationId xmlns:p14="http://schemas.microsoft.com/office/powerpoint/2010/main" val="29402688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493308-1CCD-4083-9427-1DD59259FBE4}" type="slidenum">
              <a:rPr lang="en-US" smtClean="0"/>
              <a:t>20</a:t>
            </a:fld>
            <a:endParaRPr lang="en-US"/>
          </a:p>
        </p:txBody>
      </p:sp>
    </p:spTree>
    <p:extLst>
      <p:ext uri="{BB962C8B-B14F-4D97-AF65-F5344CB8AC3E}">
        <p14:creationId xmlns:p14="http://schemas.microsoft.com/office/powerpoint/2010/main" val="10487572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many cases</a:t>
            </a:r>
            <a:r>
              <a:rPr lang="en-US" sz="1200" dirty="0"/>
              <a:t>, companies already have prior application investments that appear outdated, inflexible or are simply not up to the task because the technology and business environment has changed since they were built.</a:t>
            </a:r>
          </a:p>
          <a:p>
            <a:pPr marL="171450" indent="-171450">
              <a:buFont typeface="Arial" panose="020B0604020202020204" pitchFamily="34" charset="0"/>
              <a:buChar char="•"/>
            </a:pPr>
            <a:r>
              <a:rPr lang="en-US" sz="1200" dirty="0"/>
              <a:t>Many IT budgets are consumed by maintaining existing apps and resources and staying current with upgrades and migrations can deplete funding and resources before business benefits are realized. </a:t>
            </a:r>
          </a:p>
          <a:p>
            <a:pPr marL="171450" indent="-171450">
              <a:buFont typeface="Arial" panose="020B0604020202020204" pitchFamily="34" charset="0"/>
              <a:buChar char="•"/>
            </a:pPr>
            <a:r>
              <a:rPr lang="en-US" sz="1200" dirty="0"/>
              <a:t>If that is the case, such applications need to be re-vitalized and modernized to keep up with the current speed of business.</a:t>
            </a:r>
          </a:p>
          <a:p>
            <a:pPr marL="171450" indent="-171450">
              <a:buFont typeface="Arial" panose="020B0604020202020204" pitchFamily="34" charset="0"/>
              <a:buChar char="•"/>
            </a:pPr>
            <a:r>
              <a:rPr lang="en-US" sz="1200" dirty="0"/>
              <a:t>The growing requirements of our modern, digital business world can be a challenge for older applications – but there is a way to future-proof existing applications. </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D493308-1CCD-4083-9427-1DD59259FBE4}" type="slidenum">
              <a:rPr lang="en-US" smtClean="0"/>
              <a:t>2</a:t>
            </a:fld>
            <a:endParaRPr lang="en-US"/>
          </a:p>
        </p:txBody>
      </p:sp>
    </p:spTree>
    <p:extLst>
      <p:ext uri="{BB962C8B-B14F-4D97-AF65-F5344CB8AC3E}">
        <p14:creationId xmlns:p14="http://schemas.microsoft.com/office/powerpoint/2010/main" val="3750747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As the business world moves into the digital space to meet the next generation of customers, employees and partners, create new efficiencies, and compete globally, organizations can’t view applications the same way as before – they must take them to the next level.</a:t>
            </a:r>
          </a:p>
          <a:p>
            <a:pPr marL="285750" indent="-285750">
              <a:buFont typeface="Arial" panose="020B0604020202020204" pitchFamily="34" charset="0"/>
              <a:buChar char="•"/>
            </a:pPr>
            <a:r>
              <a:rPr lang="en-US" dirty="0"/>
              <a:t>Are your applications ready for this new tomorrow?</a:t>
            </a:r>
          </a:p>
        </p:txBody>
      </p:sp>
      <p:sp>
        <p:nvSpPr>
          <p:cNvPr id="4" name="Slide Number Placeholder 3"/>
          <p:cNvSpPr>
            <a:spLocks noGrp="1"/>
          </p:cNvSpPr>
          <p:nvPr>
            <p:ph type="sldNum" sz="quarter" idx="5"/>
          </p:nvPr>
        </p:nvSpPr>
        <p:spPr/>
        <p:txBody>
          <a:bodyPr/>
          <a:lstStyle/>
          <a:p>
            <a:fld id="{CD493308-1CCD-4083-9427-1DD59259FBE4}" type="slidenum">
              <a:rPr lang="en-US" smtClean="0"/>
              <a:t>3</a:t>
            </a:fld>
            <a:endParaRPr lang="en-US"/>
          </a:p>
        </p:txBody>
      </p:sp>
    </p:spTree>
    <p:extLst>
      <p:ext uri="{BB962C8B-B14F-4D97-AF65-F5344CB8AC3E}">
        <p14:creationId xmlns:p14="http://schemas.microsoft.com/office/powerpoint/2010/main" val="3564328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Many companies deal with a complex infrastructure grown over decades, need to support multiple platforms, and have many different types of data as well as highly customized legacy applications.</a:t>
            </a:r>
          </a:p>
          <a:p>
            <a:pPr marL="171450" indent="-171450">
              <a:buFont typeface="Arial" panose="020B0604020202020204" pitchFamily="34" charset="0"/>
              <a:buChar char="•"/>
            </a:pPr>
            <a:r>
              <a:rPr lang="en-US" dirty="0">
                <a:cs typeface="Calibri"/>
              </a:rPr>
              <a:t>This causes a lot of uncertainty and questions about the best way to get applications to the cloud.</a:t>
            </a:r>
          </a:p>
          <a:p>
            <a:pPr marL="171450" indent="-171450">
              <a:buFont typeface="Arial" panose="020B0604020202020204" pitchFamily="34" charset="0"/>
              <a:buChar char="•"/>
            </a:pPr>
            <a:r>
              <a:rPr lang="en-US" dirty="0"/>
              <a:t>Let’s talk a bit more about the different paths on the application journey to the cloud.</a:t>
            </a:r>
          </a:p>
        </p:txBody>
      </p:sp>
      <p:sp>
        <p:nvSpPr>
          <p:cNvPr id="4" name="Slide Number Placeholder 3"/>
          <p:cNvSpPr>
            <a:spLocks noGrp="1"/>
          </p:cNvSpPr>
          <p:nvPr>
            <p:ph type="sldNum" sz="quarter" idx="5"/>
          </p:nvPr>
        </p:nvSpPr>
        <p:spPr/>
        <p:txBody>
          <a:bodyPr/>
          <a:lstStyle/>
          <a:p>
            <a:fld id="{CD493308-1CCD-4083-9427-1DD59259FBE4}" type="slidenum">
              <a:rPr lang="en-US" smtClean="0"/>
              <a:t>4</a:t>
            </a:fld>
            <a:endParaRPr lang="en-US"/>
          </a:p>
        </p:txBody>
      </p:sp>
    </p:spTree>
    <p:extLst>
      <p:ext uri="{BB962C8B-B14F-4D97-AF65-F5344CB8AC3E}">
        <p14:creationId xmlns:p14="http://schemas.microsoft.com/office/powerpoint/2010/main" val="630457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Let’s take a closer look at the different migration and modernization options.</a:t>
            </a:r>
          </a:p>
          <a:p>
            <a:pPr marL="285750" indent="-285750">
              <a:buFont typeface="Arial" panose="020B0604020202020204" pitchFamily="34" charset="0"/>
              <a:buChar char="•"/>
            </a:pPr>
            <a:r>
              <a:rPr lang="en-US" dirty="0"/>
              <a:t>What differentiates Microsoft from other cloud vendors is that we meet you where you are on your cloud journey,</a:t>
            </a:r>
            <a:endParaRPr lang="en-US" dirty="0">
              <a:cs typeface="Calibri"/>
            </a:endParaRPr>
          </a:p>
          <a:p>
            <a:pPr marL="285750" indent="-285750">
              <a:buFont typeface="Arial" panose="020B0604020202020204" pitchFamily="34" charset="0"/>
              <a:buChar char="•"/>
            </a:pPr>
            <a:r>
              <a:rPr lang="en-US" dirty="0"/>
              <a:t>Whichever path and option you choose, we will be there to ensure you get the best outcome – across IaaS, PaaS, SaaS and even on-premises and any combination thereof.</a:t>
            </a:r>
          </a:p>
          <a:p>
            <a:pPr marL="285750" indent="-285750">
              <a:buFont typeface="Arial" panose="020B0604020202020204" pitchFamily="34" charset="0"/>
              <a:buChar char="•"/>
            </a:pPr>
            <a:r>
              <a:rPr lang="en-US" dirty="0"/>
              <a:t>We are the only cloud vendor that offers this broad set of capabilities.</a:t>
            </a:r>
          </a:p>
        </p:txBody>
      </p:sp>
      <p:sp>
        <p:nvSpPr>
          <p:cNvPr id="4" name="Slide Number Placeholder 3"/>
          <p:cNvSpPr>
            <a:spLocks noGrp="1"/>
          </p:cNvSpPr>
          <p:nvPr>
            <p:ph type="sldNum" sz="quarter" idx="5"/>
          </p:nvPr>
        </p:nvSpPr>
        <p:spPr/>
        <p:txBody>
          <a:bodyPr/>
          <a:lstStyle/>
          <a:p>
            <a:fld id="{CD493308-1CCD-4083-9427-1DD59259FBE4}" type="slidenum">
              <a:rPr lang="en-US" smtClean="0"/>
              <a:t>5</a:t>
            </a:fld>
            <a:endParaRPr lang="en-US"/>
          </a:p>
        </p:txBody>
      </p:sp>
    </p:spTree>
    <p:extLst>
      <p:ext uri="{BB962C8B-B14F-4D97-AF65-F5344CB8AC3E}">
        <p14:creationId xmlns:p14="http://schemas.microsoft.com/office/powerpoint/2010/main" val="1081539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dirty="0"/>
              <a:t>There is one journey, but each application can take a radically different path to get to the cloud.</a:t>
            </a:r>
          </a:p>
          <a:p>
            <a:pPr marL="171450" indent="-171450">
              <a:buFont typeface="Arial" panose="020B0604020202020204" pitchFamily="34" charset="0"/>
              <a:buChar char="•"/>
            </a:pPr>
            <a:r>
              <a:rPr lang="en-US" sz="1200" dirty="0"/>
              <a:t>Options range from migration – moving the application, its infrastructure and data as-is to the cloud – through modernization - where an app is modified to better take advantage of the cloud - to re-building where the app is recreated using a cloud-native approach.</a:t>
            </a:r>
          </a:p>
          <a:p>
            <a:pPr marL="171450" indent="-171450">
              <a:buFont typeface="Arial" panose="020B0604020202020204" pitchFamily="34" charset="0"/>
              <a:buChar char="•"/>
            </a:pPr>
            <a:r>
              <a:rPr lang="en-US" sz="1200" dirty="0"/>
              <a:t>Gartner has a more granular model comprised of rehost, refactor, rearchitect and rebuild. They break down modernization into refactoring – moving an app to containers without changing it – and rearchitecting which requires changes to source code or application architecture.</a:t>
            </a:r>
          </a:p>
          <a:p>
            <a:pPr marL="171450" indent="-171450">
              <a:buFont typeface="Arial" panose="020B0604020202020204" pitchFamily="34" charset="0"/>
              <a:buChar char="•"/>
            </a:pPr>
            <a:r>
              <a:rPr lang="en-US" sz="1200" dirty="0"/>
              <a:t>Cutting horizontally across migration, modernization and cloud-native is DevOps.</a:t>
            </a:r>
          </a:p>
          <a:p>
            <a:pPr marL="171450" indent="-171450">
              <a:buFont typeface="Arial" panose="020B0604020202020204" pitchFamily="34" charset="0"/>
              <a:buChar char="•"/>
            </a:pPr>
            <a:r>
              <a:rPr lang="en-US" sz="1200" dirty="0"/>
              <a:t>To take full advantage of cloud benefits, a DevOps approach of continuous delivery is essential – after all, what sense does an agile and flexible cloud platform make if you still need weeks or months to get changes or bug fixes out there?</a:t>
            </a:r>
          </a:p>
        </p:txBody>
      </p:sp>
      <p:sp>
        <p:nvSpPr>
          <p:cNvPr id="4" name="Slide Number Placeholder 3"/>
          <p:cNvSpPr>
            <a:spLocks noGrp="1"/>
          </p:cNvSpPr>
          <p:nvPr>
            <p:ph type="sldNum" sz="quarter" idx="5"/>
          </p:nvPr>
        </p:nvSpPr>
        <p:spPr/>
        <p:txBody>
          <a:bodyPr/>
          <a:lstStyle/>
          <a:p>
            <a:fld id="{CD493308-1CCD-4083-9427-1DD59259FBE4}" type="slidenum">
              <a:rPr lang="en-US" smtClean="0"/>
              <a:t>6</a:t>
            </a:fld>
            <a:endParaRPr lang="en-US"/>
          </a:p>
        </p:txBody>
      </p:sp>
    </p:spTree>
    <p:extLst>
      <p:ext uri="{BB962C8B-B14F-4D97-AF65-F5344CB8AC3E}">
        <p14:creationId xmlns:p14="http://schemas.microsoft.com/office/powerpoint/2010/main" val="423212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t>Rehosting is also referred to as a lift-and-shift migration.</a:t>
            </a:r>
          </a:p>
          <a:p>
            <a:pPr marL="285750" indent="-285750">
              <a:buFont typeface="Arial" panose="020B0604020202020204" pitchFamily="34" charset="0"/>
              <a:buChar char="•"/>
            </a:pPr>
            <a:r>
              <a:rPr lang="en-US" sz="1200" dirty="0"/>
              <a:t>Basically, the application is moved into the IaaS environment of a cloud provider while avoiding modifications to the system as much as possible.</a:t>
            </a:r>
          </a:p>
          <a:p>
            <a:pPr marL="285750" indent="-285750">
              <a:buFont typeface="Arial" panose="020B0604020202020204" pitchFamily="34" charset="0"/>
              <a:buChar char="•"/>
            </a:pPr>
            <a:r>
              <a:rPr lang="en-US" sz="1200" dirty="0"/>
              <a:t>With this approach, cloud benefits are quickly unlocked and you can take advantage of advanced cloud capabilities such as autoscaling or improved resiliency gradually by modernizing afterwards.</a:t>
            </a:r>
          </a:p>
        </p:txBody>
      </p:sp>
      <p:sp>
        <p:nvSpPr>
          <p:cNvPr id="4" name="Slide Number Placeholder 3"/>
          <p:cNvSpPr>
            <a:spLocks noGrp="1"/>
          </p:cNvSpPr>
          <p:nvPr>
            <p:ph type="sldNum" sz="quarter" idx="5"/>
          </p:nvPr>
        </p:nvSpPr>
        <p:spPr/>
        <p:txBody>
          <a:bodyPr/>
          <a:lstStyle/>
          <a:p>
            <a:fld id="{CD493308-1CCD-4083-9427-1DD59259FBE4}" type="slidenum">
              <a:rPr lang="en-US" smtClean="0"/>
              <a:t>7</a:t>
            </a:fld>
            <a:endParaRPr lang="en-US"/>
          </a:p>
        </p:txBody>
      </p:sp>
    </p:spTree>
    <p:extLst>
      <p:ext uri="{BB962C8B-B14F-4D97-AF65-F5344CB8AC3E}">
        <p14:creationId xmlns:p14="http://schemas.microsoft.com/office/powerpoint/2010/main" val="2842544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lvl="0" indent="-285750">
              <a:lnSpc>
                <a:spcPct val="100000"/>
              </a:lnSpc>
              <a:spcAft>
                <a:spcPts val="1000"/>
              </a:spcAft>
              <a:buFont typeface="Arial" panose="020B0604020202020204" pitchFamily="34" charset="0"/>
              <a:buChar char="•"/>
            </a:pPr>
            <a:r>
              <a:rPr lang="en-US" sz="1200" dirty="0"/>
              <a:t>Ideal scenarios for this approach include wanting to move to the cloud now but modernize later and drive instant reduction in TCO.</a:t>
            </a:r>
          </a:p>
          <a:p>
            <a:pPr marL="285750" lvl="0" indent="-285750">
              <a:lnSpc>
                <a:spcPct val="100000"/>
              </a:lnSpc>
              <a:spcAft>
                <a:spcPts val="1000"/>
              </a:spcAft>
              <a:buFont typeface="Arial" panose="020B0604020202020204" pitchFamily="34" charset="0"/>
              <a:buChar char="•"/>
            </a:pPr>
            <a:r>
              <a:rPr lang="en-US" sz="1200" dirty="0"/>
              <a:t>It’s the quickest way to unlock the benefits of flexible and scalable cloud infrastructure.</a:t>
            </a:r>
          </a:p>
          <a:p>
            <a:pPr marL="285750" lvl="0" indent="-285750">
              <a:lnSpc>
                <a:spcPct val="100000"/>
              </a:lnSpc>
              <a:spcAft>
                <a:spcPts val="1000"/>
              </a:spcAft>
              <a:buFont typeface="Arial" panose="020B0604020202020204" pitchFamily="34" charset="0"/>
              <a:buChar char="•"/>
            </a:pPr>
            <a:r>
              <a:rPr lang="en-US" sz="1200" dirty="0"/>
              <a:t>Migration triggers include consolidation of data centers, hardware refresh cycles or a general move away from on-premises systems.</a:t>
            </a:r>
          </a:p>
        </p:txBody>
      </p:sp>
      <p:sp>
        <p:nvSpPr>
          <p:cNvPr id="4" name="Slide Number Placeholder 3"/>
          <p:cNvSpPr>
            <a:spLocks noGrp="1"/>
          </p:cNvSpPr>
          <p:nvPr>
            <p:ph type="sldNum" sz="quarter" idx="5"/>
          </p:nvPr>
        </p:nvSpPr>
        <p:spPr/>
        <p:txBody>
          <a:bodyPr/>
          <a:lstStyle/>
          <a:p>
            <a:fld id="{CD493308-1CCD-4083-9427-1DD59259FBE4}" type="slidenum">
              <a:rPr lang="en-US" smtClean="0"/>
              <a:t>8</a:t>
            </a:fld>
            <a:endParaRPr lang="en-US"/>
          </a:p>
        </p:txBody>
      </p:sp>
    </p:spTree>
    <p:extLst>
      <p:ext uri="{BB962C8B-B14F-4D97-AF65-F5344CB8AC3E}">
        <p14:creationId xmlns:p14="http://schemas.microsoft.com/office/powerpoint/2010/main" val="3848598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5304C7C2-E2B6-4EEF-AE6C-58F90B285E5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3" name="Notes Placeholder 2">
            <a:extLst>
              <a:ext uri="{FF2B5EF4-FFF2-40B4-BE49-F238E27FC236}">
                <a16:creationId xmlns:a16="http://schemas.microsoft.com/office/drawing/2014/main" id="{B12CB1BA-AC3E-45F4-B4D3-F0905F078336}"/>
              </a:ext>
            </a:extLst>
          </p:cNvPr>
          <p:cNvSpPr>
            <a:spLocks noGrp="1"/>
          </p:cNvSpPr>
          <p:nvPr>
            <p:ph type="body" idx="1"/>
          </p:nvPr>
        </p:nvSpPr>
        <p:spPr/>
        <p:txBody>
          <a:bodyPr/>
          <a:lstStyle/>
          <a:p>
            <a:r>
              <a:rPr lang="en-US" sz="2000" b="1" dirty="0"/>
              <a:t>Talking points</a:t>
            </a:r>
          </a:p>
          <a:p>
            <a:pPr marL="283321" indent="-283321">
              <a:buFont typeface="Arial" panose="020B0604020202020204" pitchFamily="34" charset="0"/>
              <a:buChar char="•"/>
            </a:pPr>
            <a:r>
              <a:rPr lang="en-US" sz="2000" dirty="0"/>
              <a:t>Land vision </a:t>
            </a:r>
          </a:p>
          <a:p>
            <a:pPr marL="283321" indent="-283321">
              <a:buFont typeface="Arial" panose="020B0604020202020204" pitchFamily="34" charset="0"/>
              <a:buChar char="•"/>
            </a:pPr>
            <a:r>
              <a:rPr lang="en-US" sz="2000" dirty="0"/>
              <a:t>Migration is a journey.  &lt;Click&gt; There is point A (i.e., on-premises source) and point B (i.e., Azure destination).  Workloads – i.e., applications, databases, data, servers – needs to move from A to B.   </a:t>
            </a:r>
          </a:p>
          <a:p>
            <a:pPr marL="283321" indent="-283321">
              <a:buFont typeface="Arial" panose="020B0604020202020204" pitchFamily="34" charset="0"/>
              <a:buChar char="•"/>
            </a:pPr>
            <a:r>
              <a:rPr lang="en-US" sz="2000" dirty="0"/>
              <a:t>We are making key investments to help customers be successful with the move: </a:t>
            </a:r>
          </a:p>
          <a:p>
            <a:r>
              <a:rPr lang="en-US" sz="2000" dirty="0"/>
              <a:t>      &lt;Click&gt; Repeatable process &amp; tooling to added workload specific as well as wholesale datacenter migration.  Provide specific examples – e.g., we have tools to assess and move servers, tools to migrate data at      </a:t>
            </a:r>
          </a:p>
          <a:p>
            <a:r>
              <a:rPr lang="en-US" sz="2000" dirty="0"/>
              <a:t>                    large scale, tools to migrate databases at scale etc.  And we’re agnostic to 1</a:t>
            </a:r>
            <a:r>
              <a:rPr lang="en-US" sz="2000" baseline="30000" dirty="0"/>
              <a:t>st</a:t>
            </a:r>
            <a:r>
              <a:rPr lang="en-US" sz="2000" dirty="0"/>
              <a:t> party vs. 3</a:t>
            </a:r>
            <a:r>
              <a:rPr lang="en-US" sz="2000" baseline="30000" dirty="0"/>
              <a:t>rd</a:t>
            </a:r>
            <a:r>
              <a:rPr lang="en-US" sz="2000" dirty="0"/>
              <a:t> party tools.  Our goal is to get customers to Azure.</a:t>
            </a:r>
          </a:p>
          <a:p>
            <a:r>
              <a:rPr lang="en-US" sz="2000" dirty="0"/>
              <a:t>   </a:t>
            </a:r>
          </a:p>
          <a:p>
            <a:r>
              <a:rPr lang="en-US" sz="2000" dirty="0"/>
              <a:t>      &lt;Click&gt; DIY resources to help customers build their business case, have the right scenario guidance, and build the right cloud skills: TCO analysis, Azure migration center, Azure Essentials training</a:t>
            </a:r>
          </a:p>
          <a:p>
            <a:endParaRPr lang="en-US" sz="2000" dirty="0"/>
          </a:p>
          <a:p>
            <a:pPr defTabSz="1511046">
              <a:defRPr/>
            </a:pPr>
            <a:r>
              <a:rPr lang="en-US" sz="2000" dirty="0"/>
              <a:t>      &lt;Click&gt; Assist models: Customer success programs like FastTrack/JumpStart along with a rich migration partner ecosystem </a:t>
            </a:r>
          </a:p>
          <a:p>
            <a:pPr defTabSz="1511145">
              <a:spcAft>
                <a:spcPts val="550"/>
              </a:spcAft>
              <a:defRPr/>
            </a:pPr>
            <a:endParaRPr lang="en-US" sz="1500" dirty="0"/>
          </a:p>
        </p:txBody>
      </p:sp>
      <p:sp>
        <p:nvSpPr>
          <p:cNvPr id="33795" name="Header Placeholder 3">
            <a:extLst>
              <a:ext uri="{FF2B5EF4-FFF2-40B4-BE49-F238E27FC236}">
                <a16:creationId xmlns:a16="http://schemas.microsoft.com/office/drawing/2014/main" id="{451B5EFB-0C8C-4A06-8831-99ABF347652A}"/>
              </a:ext>
            </a:extLst>
          </p:cNvPr>
          <p:cNvSpPr>
            <a:spLocks noGrp="1"/>
          </p:cNvSpPr>
          <p:nvPr>
            <p:ph type="hdr" sz="quarter"/>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sz="2800">
                <a:solidFill>
                  <a:schemeClr val="tx1"/>
                </a:solidFill>
                <a:latin typeface="Segoe UI" panose="020B0502040204020203" pitchFamily="34" charset="0"/>
                <a:ea typeface="MS PGothic" panose="020B0600070205080204" pitchFamily="34" charset="-128"/>
              </a:defRPr>
            </a:lvl1pPr>
            <a:lvl2pPr marL="1227725" indent="-472202">
              <a:defRPr sz="2800">
                <a:solidFill>
                  <a:schemeClr val="tx1"/>
                </a:solidFill>
                <a:latin typeface="Segoe UI" panose="020B0502040204020203" pitchFamily="34" charset="0"/>
                <a:ea typeface="MS PGothic" panose="020B0600070205080204" pitchFamily="34" charset="-128"/>
              </a:defRPr>
            </a:lvl2pPr>
            <a:lvl3pPr marL="1888808" indent="-377762">
              <a:defRPr sz="2800">
                <a:solidFill>
                  <a:schemeClr val="tx1"/>
                </a:solidFill>
                <a:latin typeface="Segoe UI" panose="020B0502040204020203" pitchFamily="34" charset="0"/>
                <a:ea typeface="MS PGothic" panose="020B0600070205080204" pitchFamily="34" charset="-128"/>
              </a:defRPr>
            </a:lvl3pPr>
            <a:lvl4pPr marL="2644331" indent="-377762">
              <a:defRPr sz="2800">
                <a:solidFill>
                  <a:schemeClr val="tx1"/>
                </a:solidFill>
                <a:latin typeface="Segoe UI" panose="020B0502040204020203" pitchFamily="34" charset="0"/>
                <a:ea typeface="MS PGothic" panose="020B0600070205080204" pitchFamily="34" charset="-128"/>
              </a:defRPr>
            </a:lvl4pPr>
            <a:lvl5pPr marL="3399854" indent="-377762">
              <a:defRPr sz="2800">
                <a:solidFill>
                  <a:schemeClr val="tx1"/>
                </a:solidFill>
                <a:latin typeface="Segoe UI" panose="020B0502040204020203" pitchFamily="34" charset="0"/>
                <a:ea typeface="MS PGothic" panose="020B0600070205080204" pitchFamily="34" charset="-128"/>
              </a:defRPr>
            </a:lvl5pPr>
            <a:lvl6pPr marL="4155377" indent="-377762" eaLnBrk="0" fontAlgn="base" hangingPunct="0">
              <a:spcBef>
                <a:spcPct val="0"/>
              </a:spcBef>
              <a:spcAft>
                <a:spcPct val="0"/>
              </a:spcAft>
              <a:defRPr sz="2800">
                <a:solidFill>
                  <a:schemeClr val="tx1"/>
                </a:solidFill>
                <a:latin typeface="Segoe UI" panose="020B0502040204020203" pitchFamily="34" charset="0"/>
                <a:ea typeface="MS PGothic" panose="020B0600070205080204" pitchFamily="34" charset="-128"/>
              </a:defRPr>
            </a:lvl6pPr>
            <a:lvl7pPr marL="4910900" indent="-377762" eaLnBrk="0" fontAlgn="base" hangingPunct="0">
              <a:spcBef>
                <a:spcPct val="0"/>
              </a:spcBef>
              <a:spcAft>
                <a:spcPct val="0"/>
              </a:spcAft>
              <a:defRPr sz="2800">
                <a:solidFill>
                  <a:schemeClr val="tx1"/>
                </a:solidFill>
                <a:latin typeface="Segoe UI" panose="020B0502040204020203" pitchFamily="34" charset="0"/>
                <a:ea typeface="MS PGothic" panose="020B0600070205080204" pitchFamily="34" charset="-128"/>
              </a:defRPr>
            </a:lvl7pPr>
            <a:lvl8pPr marL="5666423" indent="-377762" eaLnBrk="0" fontAlgn="base" hangingPunct="0">
              <a:spcBef>
                <a:spcPct val="0"/>
              </a:spcBef>
              <a:spcAft>
                <a:spcPct val="0"/>
              </a:spcAft>
              <a:defRPr sz="2800">
                <a:solidFill>
                  <a:schemeClr val="tx1"/>
                </a:solidFill>
                <a:latin typeface="Segoe UI" panose="020B0502040204020203" pitchFamily="34" charset="0"/>
                <a:ea typeface="MS PGothic" panose="020B0600070205080204" pitchFamily="34" charset="-128"/>
              </a:defRPr>
            </a:lvl8pPr>
            <a:lvl9pPr marL="6421946" indent="-377762" eaLnBrk="0" fontAlgn="base" hangingPunct="0">
              <a:spcBef>
                <a:spcPct val="0"/>
              </a:spcBef>
              <a:spcAft>
                <a:spcPct val="0"/>
              </a:spcAft>
              <a:defRPr sz="2800">
                <a:solidFill>
                  <a:schemeClr val="tx1"/>
                </a:solidFill>
                <a:latin typeface="Segoe UI" panose="020B0502040204020203" pitchFamily="34" charset="0"/>
                <a:ea typeface="MS PGothic" panose="020B0600070205080204" pitchFamily="34" charset="-128"/>
              </a:defRPr>
            </a:lvl9pPr>
          </a:lstStyle>
          <a:p>
            <a:pPr marL="0" marR="0" lvl="0" indent="0" algn="l" defTabSz="1511046" rtl="0" eaLnBrk="1" fontAlgn="base" latinLnBrk="0" hangingPunct="1">
              <a:lnSpc>
                <a:spcPct val="100000"/>
              </a:lnSpc>
              <a:spcBef>
                <a:spcPct val="0"/>
              </a:spcBef>
              <a:spcAft>
                <a:spcPct val="0"/>
              </a:spcAft>
              <a:buClrTx/>
              <a:buSzTx/>
              <a:buFontTx/>
              <a:buNone/>
              <a:tabLst/>
              <a:defRPr/>
            </a:pPr>
            <a:r>
              <a:rPr kumimoji="0" lang="en-US" altLang="en-US" sz="20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rPr>
              <a:t>Microsoft Build 2016</a:t>
            </a:r>
          </a:p>
        </p:txBody>
      </p:sp>
      <p:sp>
        <p:nvSpPr>
          <p:cNvPr id="5" name="Footer Placeholder 4">
            <a:extLst>
              <a:ext uri="{FF2B5EF4-FFF2-40B4-BE49-F238E27FC236}">
                <a16:creationId xmlns:a16="http://schemas.microsoft.com/office/drawing/2014/main" id="{15F8EF56-FFEB-4258-A884-223BB841AE11}"/>
              </a:ext>
            </a:extLst>
          </p:cNvPr>
          <p:cNvSpPr>
            <a:spLocks noGrp="1"/>
          </p:cNvSpPr>
          <p:nvPr>
            <p:ph type="ftr" sz="quarter" idx="4"/>
          </p:nvPr>
        </p:nvSpPr>
        <p:spPr>
          <a:xfrm>
            <a:off x="0" y="20569757"/>
            <a:ext cx="8204245" cy="842899"/>
          </a:xfrm>
        </p:spPr>
        <p:txBody>
          <a:bodyPr rtlCol="0"/>
          <a:lstStyle/>
          <a:p>
            <a:pPr marL="962348" marR="0" lvl="0" indent="0" algn="l" defTabSz="1539249"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Segoe UI" pitchFamily="34" charset="0"/>
                <a:cs typeface="+mn-cs"/>
              </a:rPr>
              <a:t>© 2016 Microsoft Corporation. All rights reserved. MICROSOFT MAKES NO WARRANTIES, EXPRESS, IMPLIED OR STATUTORY, AS TO THE INFORMATION IN THIS PRESENTATION.</a:t>
            </a:r>
          </a:p>
        </p:txBody>
      </p:sp>
      <p:sp>
        <p:nvSpPr>
          <p:cNvPr id="33797" name="Date Placeholder 5">
            <a:extLst>
              <a:ext uri="{FF2B5EF4-FFF2-40B4-BE49-F238E27FC236}">
                <a16:creationId xmlns:a16="http://schemas.microsoft.com/office/drawing/2014/main" id="{5EF0393D-EC39-479D-8664-9305D268B3C0}"/>
              </a:ext>
            </a:extLst>
          </p:cNvPr>
          <p:cNvSpPr>
            <a:spLocks noGrp="1"/>
          </p:cNvSpPr>
          <p:nvPr>
            <p:ph type="dt" sz="quarter"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800">
                <a:solidFill>
                  <a:schemeClr val="tx1"/>
                </a:solidFill>
                <a:latin typeface="Segoe UI" panose="020B0502040204020203" pitchFamily="34" charset="0"/>
                <a:ea typeface="MS PGothic" panose="020B0600070205080204" pitchFamily="34" charset="-128"/>
              </a:defRPr>
            </a:lvl1pPr>
            <a:lvl2pPr marL="1227725" indent="-472202">
              <a:defRPr sz="2800">
                <a:solidFill>
                  <a:schemeClr val="tx1"/>
                </a:solidFill>
                <a:latin typeface="Segoe UI" panose="020B0502040204020203" pitchFamily="34" charset="0"/>
                <a:ea typeface="MS PGothic" panose="020B0600070205080204" pitchFamily="34" charset="-128"/>
              </a:defRPr>
            </a:lvl2pPr>
            <a:lvl3pPr marL="1888808" indent="-377762">
              <a:defRPr sz="2800">
                <a:solidFill>
                  <a:schemeClr val="tx1"/>
                </a:solidFill>
                <a:latin typeface="Segoe UI" panose="020B0502040204020203" pitchFamily="34" charset="0"/>
                <a:ea typeface="MS PGothic" panose="020B0600070205080204" pitchFamily="34" charset="-128"/>
              </a:defRPr>
            </a:lvl3pPr>
            <a:lvl4pPr marL="2644331" indent="-377762">
              <a:defRPr sz="2800">
                <a:solidFill>
                  <a:schemeClr val="tx1"/>
                </a:solidFill>
                <a:latin typeface="Segoe UI" panose="020B0502040204020203" pitchFamily="34" charset="0"/>
                <a:ea typeface="MS PGothic" panose="020B0600070205080204" pitchFamily="34" charset="-128"/>
              </a:defRPr>
            </a:lvl4pPr>
            <a:lvl5pPr marL="3399854" indent="-377762">
              <a:defRPr sz="2800">
                <a:solidFill>
                  <a:schemeClr val="tx1"/>
                </a:solidFill>
                <a:latin typeface="Segoe UI" panose="020B0502040204020203" pitchFamily="34" charset="0"/>
                <a:ea typeface="MS PGothic" panose="020B0600070205080204" pitchFamily="34" charset="-128"/>
              </a:defRPr>
            </a:lvl5pPr>
            <a:lvl6pPr marL="4155377" indent="-377762" eaLnBrk="0" fontAlgn="base" hangingPunct="0">
              <a:spcBef>
                <a:spcPct val="0"/>
              </a:spcBef>
              <a:spcAft>
                <a:spcPct val="0"/>
              </a:spcAft>
              <a:defRPr sz="2800">
                <a:solidFill>
                  <a:schemeClr val="tx1"/>
                </a:solidFill>
                <a:latin typeface="Segoe UI" panose="020B0502040204020203" pitchFamily="34" charset="0"/>
                <a:ea typeface="MS PGothic" panose="020B0600070205080204" pitchFamily="34" charset="-128"/>
              </a:defRPr>
            </a:lvl6pPr>
            <a:lvl7pPr marL="4910900" indent="-377762" eaLnBrk="0" fontAlgn="base" hangingPunct="0">
              <a:spcBef>
                <a:spcPct val="0"/>
              </a:spcBef>
              <a:spcAft>
                <a:spcPct val="0"/>
              </a:spcAft>
              <a:defRPr sz="2800">
                <a:solidFill>
                  <a:schemeClr val="tx1"/>
                </a:solidFill>
                <a:latin typeface="Segoe UI" panose="020B0502040204020203" pitchFamily="34" charset="0"/>
                <a:ea typeface="MS PGothic" panose="020B0600070205080204" pitchFamily="34" charset="-128"/>
              </a:defRPr>
            </a:lvl7pPr>
            <a:lvl8pPr marL="5666423" indent="-377762" eaLnBrk="0" fontAlgn="base" hangingPunct="0">
              <a:spcBef>
                <a:spcPct val="0"/>
              </a:spcBef>
              <a:spcAft>
                <a:spcPct val="0"/>
              </a:spcAft>
              <a:defRPr sz="2800">
                <a:solidFill>
                  <a:schemeClr val="tx1"/>
                </a:solidFill>
                <a:latin typeface="Segoe UI" panose="020B0502040204020203" pitchFamily="34" charset="0"/>
                <a:ea typeface="MS PGothic" panose="020B0600070205080204" pitchFamily="34" charset="-128"/>
              </a:defRPr>
            </a:lvl8pPr>
            <a:lvl9pPr marL="6421946" indent="-377762" eaLnBrk="0" fontAlgn="base" hangingPunct="0">
              <a:spcBef>
                <a:spcPct val="0"/>
              </a:spcBef>
              <a:spcAft>
                <a:spcPct val="0"/>
              </a:spcAft>
              <a:defRPr sz="2800">
                <a:solidFill>
                  <a:schemeClr val="tx1"/>
                </a:solidFill>
                <a:latin typeface="Segoe UI" panose="020B0502040204020203" pitchFamily="34" charset="0"/>
                <a:ea typeface="MS PGothic" panose="020B0600070205080204" pitchFamily="34" charset="-128"/>
              </a:defRPr>
            </a:lvl9pPr>
          </a:lstStyle>
          <a:p>
            <a:pPr marL="0" marR="0" lvl="0" indent="0" algn="r" defTabSz="1541356" rtl="0" eaLnBrk="1" fontAlgn="auto" latinLnBrk="0" hangingPunct="1">
              <a:lnSpc>
                <a:spcPct val="100000"/>
              </a:lnSpc>
              <a:spcBef>
                <a:spcPts val="0"/>
              </a:spcBef>
              <a:spcAft>
                <a:spcPts val="0"/>
              </a:spcAft>
              <a:buClrTx/>
              <a:buSzTx/>
              <a:buFontTx/>
              <a:buNone/>
              <a:tabLst/>
              <a:defRPr/>
            </a:pPr>
            <a:fld id="{91C0EED8-6039-430B-B6BE-F85B2AC973D6}" type="datetime8">
              <a:rPr kumimoji="0" lang="en-US" altLang="en-US" sz="20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1541356" rtl="0" eaLnBrk="1" fontAlgn="auto" latinLnBrk="0" hangingPunct="1">
                <a:lnSpc>
                  <a:spcPct val="100000"/>
                </a:lnSpc>
                <a:spcBef>
                  <a:spcPts val="0"/>
                </a:spcBef>
                <a:spcAft>
                  <a:spcPts val="0"/>
                </a:spcAft>
                <a:buClrTx/>
                <a:buSzTx/>
                <a:buFontTx/>
                <a:buNone/>
                <a:tabLst/>
                <a:defRPr/>
              </a:pPr>
              <a:t>8/13/19 11:58 AM</a:t>
            </a:fld>
            <a:endParaRPr kumimoji="0" lang="en-US" altLang="en-US" sz="20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33798" name="Slide Number Placeholder 6">
            <a:extLst>
              <a:ext uri="{FF2B5EF4-FFF2-40B4-BE49-F238E27FC236}">
                <a16:creationId xmlns:a16="http://schemas.microsoft.com/office/drawing/2014/main" id="{1191ED11-26E6-469D-BFED-2CDB065C8CC5}"/>
              </a:ext>
            </a:extLst>
          </p:cNvPr>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sz="2800">
                <a:solidFill>
                  <a:schemeClr val="tx1"/>
                </a:solidFill>
                <a:latin typeface="Segoe UI" panose="020B0502040204020203" pitchFamily="34" charset="0"/>
                <a:ea typeface="MS PGothic" panose="020B0600070205080204" pitchFamily="34" charset="-128"/>
              </a:defRPr>
            </a:lvl1pPr>
            <a:lvl2pPr marL="1227725" indent="-472202">
              <a:defRPr sz="2800">
                <a:solidFill>
                  <a:schemeClr val="tx1"/>
                </a:solidFill>
                <a:latin typeface="Segoe UI" panose="020B0502040204020203" pitchFamily="34" charset="0"/>
                <a:ea typeface="MS PGothic" panose="020B0600070205080204" pitchFamily="34" charset="-128"/>
              </a:defRPr>
            </a:lvl2pPr>
            <a:lvl3pPr marL="1888808" indent="-377762">
              <a:defRPr sz="2800">
                <a:solidFill>
                  <a:schemeClr val="tx1"/>
                </a:solidFill>
                <a:latin typeface="Segoe UI" panose="020B0502040204020203" pitchFamily="34" charset="0"/>
                <a:ea typeface="MS PGothic" panose="020B0600070205080204" pitchFamily="34" charset="-128"/>
              </a:defRPr>
            </a:lvl3pPr>
            <a:lvl4pPr marL="2644331" indent="-377762">
              <a:defRPr sz="2800">
                <a:solidFill>
                  <a:schemeClr val="tx1"/>
                </a:solidFill>
                <a:latin typeface="Segoe UI" panose="020B0502040204020203" pitchFamily="34" charset="0"/>
                <a:ea typeface="MS PGothic" panose="020B0600070205080204" pitchFamily="34" charset="-128"/>
              </a:defRPr>
            </a:lvl4pPr>
            <a:lvl5pPr marL="3399854" indent="-377762">
              <a:defRPr sz="2800">
                <a:solidFill>
                  <a:schemeClr val="tx1"/>
                </a:solidFill>
                <a:latin typeface="Segoe UI" panose="020B0502040204020203" pitchFamily="34" charset="0"/>
                <a:ea typeface="MS PGothic" panose="020B0600070205080204" pitchFamily="34" charset="-128"/>
              </a:defRPr>
            </a:lvl5pPr>
            <a:lvl6pPr marL="4155377" indent="-377762" eaLnBrk="0" fontAlgn="base" hangingPunct="0">
              <a:spcBef>
                <a:spcPct val="0"/>
              </a:spcBef>
              <a:spcAft>
                <a:spcPct val="0"/>
              </a:spcAft>
              <a:defRPr sz="2800">
                <a:solidFill>
                  <a:schemeClr val="tx1"/>
                </a:solidFill>
                <a:latin typeface="Segoe UI" panose="020B0502040204020203" pitchFamily="34" charset="0"/>
                <a:ea typeface="MS PGothic" panose="020B0600070205080204" pitchFamily="34" charset="-128"/>
              </a:defRPr>
            </a:lvl6pPr>
            <a:lvl7pPr marL="4910900" indent="-377762" eaLnBrk="0" fontAlgn="base" hangingPunct="0">
              <a:spcBef>
                <a:spcPct val="0"/>
              </a:spcBef>
              <a:spcAft>
                <a:spcPct val="0"/>
              </a:spcAft>
              <a:defRPr sz="2800">
                <a:solidFill>
                  <a:schemeClr val="tx1"/>
                </a:solidFill>
                <a:latin typeface="Segoe UI" panose="020B0502040204020203" pitchFamily="34" charset="0"/>
                <a:ea typeface="MS PGothic" panose="020B0600070205080204" pitchFamily="34" charset="-128"/>
              </a:defRPr>
            </a:lvl7pPr>
            <a:lvl8pPr marL="5666423" indent="-377762" eaLnBrk="0" fontAlgn="base" hangingPunct="0">
              <a:spcBef>
                <a:spcPct val="0"/>
              </a:spcBef>
              <a:spcAft>
                <a:spcPct val="0"/>
              </a:spcAft>
              <a:defRPr sz="2800">
                <a:solidFill>
                  <a:schemeClr val="tx1"/>
                </a:solidFill>
                <a:latin typeface="Segoe UI" panose="020B0502040204020203" pitchFamily="34" charset="0"/>
                <a:ea typeface="MS PGothic" panose="020B0600070205080204" pitchFamily="34" charset="-128"/>
              </a:defRPr>
            </a:lvl8pPr>
            <a:lvl9pPr marL="6421946" indent="-377762" eaLnBrk="0" fontAlgn="base" hangingPunct="0">
              <a:spcBef>
                <a:spcPct val="0"/>
              </a:spcBef>
              <a:spcAft>
                <a:spcPct val="0"/>
              </a:spcAft>
              <a:defRPr sz="2800">
                <a:solidFill>
                  <a:schemeClr val="tx1"/>
                </a:solidFill>
                <a:latin typeface="Segoe UI" panose="020B0502040204020203" pitchFamily="34" charset="0"/>
                <a:ea typeface="MS PGothic" panose="020B0600070205080204" pitchFamily="34" charset="-128"/>
              </a:defRPr>
            </a:lvl9pPr>
          </a:lstStyle>
          <a:p>
            <a:pPr marL="0" marR="0" lvl="0" indent="0" algn="r" defTabSz="1541356" rtl="0" eaLnBrk="1" fontAlgn="auto" latinLnBrk="0" hangingPunct="1">
              <a:lnSpc>
                <a:spcPct val="100000"/>
              </a:lnSpc>
              <a:spcBef>
                <a:spcPts val="0"/>
              </a:spcBef>
              <a:spcAft>
                <a:spcPts val="0"/>
              </a:spcAft>
              <a:buClrTx/>
              <a:buSzTx/>
              <a:buFontTx/>
              <a:buNone/>
              <a:tabLst/>
              <a:defRPr/>
            </a:pPr>
            <a:fld id="{D2F8CFFA-587F-40A2-B749-84F566BE5D70}" type="slidenum">
              <a:rPr kumimoji="0" lang="en-US" altLang="en-US" sz="20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1541356" rtl="0" eaLnBrk="1" fontAlgn="auto" latinLnBrk="0" hangingPunct="1">
                <a:lnSpc>
                  <a:spcPct val="100000"/>
                </a:lnSpc>
                <a:spcBef>
                  <a:spcPts val="0"/>
                </a:spcBef>
                <a:spcAft>
                  <a:spcPts val="0"/>
                </a:spcAft>
                <a:buClrTx/>
                <a:buSzTx/>
                <a:buFontTx/>
                <a:buNone/>
                <a:tabLst/>
                <a:defRPr/>
              </a:pPr>
              <a:t>9</a:t>
            </a:fld>
            <a:endParaRPr kumimoji="0" lang="en-US" altLang="en-US" sz="20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481800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tiff"/><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tiff"/><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Master" Target="../slideMasters/slideMaster6.xml"/><Relationship Id="rId4" Type="http://schemas.openxmlformats.org/officeDocument/2006/relationships/image" Target="../media/image28.jp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Master" Target="../slideMasters/slideMaster6.xml"/><Relationship Id="rId4" Type="http://schemas.openxmlformats.org/officeDocument/2006/relationships/image" Target="../media/image28.jp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g"/><Relationship Id="rId1" Type="http://schemas.openxmlformats.org/officeDocument/2006/relationships/slideMaster" Target="../slideMasters/slideMaster5.xml"/><Relationship Id="rId4" Type="http://schemas.openxmlformats.org/officeDocument/2006/relationships/image" Target="../media/image14.jp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0" i="0" spc="-60" baseline="0">
                <a:latin typeface="Segoe UI Semibold" panose="020B0702040204020203" pitchFamily="34" charset="0"/>
                <a:cs typeface="Segoe UI Semibold" panose="020B07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Text Placeholder 3">
            <a:extLst>
              <a:ext uri="{FF2B5EF4-FFF2-40B4-BE49-F238E27FC236}">
                <a16:creationId xmlns:a16="http://schemas.microsoft.com/office/drawing/2014/main" id="{68F2A2D2-DE9B-4819-9052-7451D1D54C8B}"/>
              </a:ext>
            </a:extLst>
          </p:cNvPr>
          <p:cNvSpPr>
            <a:spLocks noGrp="1"/>
          </p:cNvSpPr>
          <p:nvPr>
            <p:ph idx="1" hasCustomPrompt="1"/>
          </p:nvPr>
        </p:nvSpPr>
        <p:spPr>
          <a:xfrm>
            <a:off x="457200" y="1866900"/>
            <a:ext cx="112775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4124818"/>
      </p:ext>
    </p:extLst>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Half Content +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274320" rIns="0">
            <a:noAutofit/>
          </a:bodyPr>
          <a:lstStyle>
            <a:lvl1pPr>
              <a:defRPr sz="4000">
                <a:solidFill>
                  <a:schemeClr val="tx1"/>
                </a:solidFill>
              </a:defRPr>
            </a:lvl1pPr>
          </a:lstStyle>
          <a:p>
            <a:r>
              <a:rPr lang="en-US" dirty="0"/>
              <a:t>Click to edit title</a:t>
            </a:r>
          </a:p>
        </p:txBody>
      </p:sp>
      <p:sp>
        <p:nvSpPr>
          <p:cNvPr id="4" name="Picture Placeholder 3"/>
          <p:cNvSpPr>
            <a:spLocks noGrp="1"/>
          </p:cNvSpPr>
          <p:nvPr>
            <p:ph type="pic" sz="quarter" idx="24" hasCustomPrompt="1"/>
          </p:nvPr>
        </p:nvSpPr>
        <p:spPr>
          <a:xfrm>
            <a:off x="2" y="0"/>
            <a:ext cx="6095998" cy="6858000"/>
          </a:xfrm>
          <a:prstGeom prst="rect">
            <a:avLst/>
          </a:prstGeom>
          <a:noFill/>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8" name="Text Placeholder 3">
            <a:extLst>
              <a:ext uri="{FF2B5EF4-FFF2-40B4-BE49-F238E27FC236}">
                <a16:creationId xmlns:a16="http://schemas.microsoft.com/office/drawing/2014/main" id="{2D82040B-E8B0-4143-8A3F-EF4AA4D005D0}"/>
              </a:ext>
            </a:extLst>
          </p:cNvPr>
          <p:cNvSpPr>
            <a:spLocks noGrp="1"/>
          </p:cNvSpPr>
          <p:nvPr>
            <p:ph idx="27" hasCustomPrompt="1"/>
          </p:nvPr>
        </p:nvSpPr>
        <p:spPr>
          <a:xfrm>
            <a:off x="6096000" y="1866900"/>
            <a:ext cx="5638799" cy="4514047"/>
          </a:xfrm>
          <a:prstGeom prst="rect">
            <a:avLst/>
          </a:prstGeom>
        </p:spPr>
        <p:txBody>
          <a:bodyPr vert="horz" wrap="square" lIns="27432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215388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760581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98357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31487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617469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0299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4" name="MS logo white - EMF">
            <a:extLst>
              <a:ext uri="{FF2B5EF4-FFF2-40B4-BE49-F238E27FC236}">
                <a16:creationId xmlns:a16="http://schemas.microsoft.com/office/drawing/2014/main" id="{37E26AFE-DE6D-4BB8-BFA8-71844F8CF039}"/>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70589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766850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4_Title Only">
    <p:bg>
      <p:bgPr>
        <a:solidFill>
          <a:srgbClr val="F2F2F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269240" y="354826"/>
            <a:ext cx="11655840" cy="553998"/>
          </a:xfrm>
        </p:spPr>
        <p:txBody>
          <a:bodyPr/>
          <a:lstStyle>
            <a:lvl1pPr>
              <a:defRPr sz="4000" spc="-50" baseline="0">
                <a:solidFill>
                  <a:schemeClr val="bg1"/>
                </a:solidFill>
              </a:defRPr>
            </a:lvl1pPr>
          </a:lstStyle>
          <a:p>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Heading Segoe UI </a:t>
            </a:r>
            <a:r>
              <a:rPr kumimoji="0" lang="en-US" sz="3600" b="1" i="0" u="none" strike="noStrike" kern="1200" cap="none" spc="-50" normalizeH="0" baseline="0" noProof="0" err="1">
                <a:ln w="3175">
                  <a:noFill/>
                </a:ln>
                <a:gradFill>
                  <a:gsLst>
                    <a:gs pos="1250">
                      <a:srgbClr val="1A1A1A"/>
                    </a:gs>
                    <a:gs pos="100000">
                      <a:srgbClr val="1A1A1A"/>
                    </a:gs>
                  </a:gsLst>
                  <a:lin ang="5400000" scaled="0"/>
                </a:gradFill>
                <a:effectLst/>
                <a:uLnTx/>
                <a:uFillTx/>
                <a:latin typeface="+mj-lt"/>
                <a:ea typeface="+mn-ea"/>
                <a:cs typeface="Segoe UI" pitchFamily="34" charset="0"/>
              </a:rPr>
              <a:t>Semibold</a:t>
            </a:r>
            <a:r>
              <a:rPr kumimoji="0" lang="en-US" sz="3600" b="1" i="0" u="none" strike="noStrike" kern="1200" cap="none" spc="-50" normalizeH="0" baseline="0" noProof="0">
                <a:ln w="3175">
                  <a:noFill/>
                </a:ln>
                <a:gradFill>
                  <a:gsLst>
                    <a:gs pos="1250">
                      <a:srgbClr val="1A1A1A"/>
                    </a:gs>
                    <a:gs pos="100000">
                      <a:srgbClr val="1A1A1A"/>
                    </a:gs>
                  </a:gsLst>
                  <a:lin ang="5400000" scaled="0"/>
                </a:gradFill>
                <a:effectLst/>
                <a:uLnTx/>
                <a:uFillTx/>
                <a:latin typeface="+mj-lt"/>
                <a:ea typeface="+mn-ea"/>
                <a:cs typeface="Segoe UI" pitchFamily="34" charset="0"/>
              </a:rPr>
              <a:t> 36pt</a:t>
            </a:r>
            <a:endParaRPr lang="en-US"/>
          </a:p>
        </p:txBody>
      </p:sp>
    </p:spTree>
    <p:extLst>
      <p:ext uri="{BB962C8B-B14F-4D97-AF65-F5344CB8AC3E}">
        <p14:creationId xmlns:p14="http://schemas.microsoft.com/office/powerpoint/2010/main" val="3714563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21333"/>
          </a:xfrm>
        </p:spPr>
        <p:txBody>
          <a:bodyPr wrap="square" lIns="0" tIns="0" rIns="0" bIns="0">
            <a:spAutoFit/>
          </a:bodyPr>
          <a:lstStyle>
            <a:lvl1pPr marL="0" marR="0" indent="0" algn="l" defTabSz="914281"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800">
                <a:solidFill>
                  <a:srgbClr val="000000"/>
                </a:solidFill>
              </a:defRPr>
            </a:lvl2pPr>
            <a:lvl3pPr marL="0" indent="0">
              <a:lnSpc>
                <a:spcPct val="100000"/>
              </a:lnSpc>
              <a:spcBef>
                <a:spcPts val="0"/>
              </a:spcBef>
              <a:spcAft>
                <a:spcPts val="1371"/>
              </a:spcAft>
              <a:buNone/>
              <a:defRPr sz="1400">
                <a:solidFill>
                  <a:srgbClr val="000000"/>
                </a:solidFill>
              </a:defRPr>
            </a:lvl3pPr>
            <a:lvl4pPr marL="672227" indent="0">
              <a:spcBef>
                <a:spcPts val="0"/>
              </a:spcBef>
              <a:spcAft>
                <a:spcPts val="1273"/>
              </a:spcAft>
              <a:buNone/>
              <a:defRPr sz="2000"/>
            </a:lvl4pPr>
            <a:lvl5pPr marL="896302"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1335"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9" y="6431057"/>
            <a:ext cx="11326085" cy="98745"/>
            <a:chOff x="445128" y="6559056"/>
            <a:chExt cx="11553197" cy="10071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1007250" cy="100710"/>
            </a:xfrm>
            <a:prstGeom prst="rect">
              <a:avLst/>
            </a:prstGeom>
            <a:noFill/>
          </p:spPr>
          <p:txBody>
            <a:bodyPr wrap="none" lIns="0" tIns="0" rIns="0" bIns="0" rtlCol="0">
              <a:spAutoFit/>
            </a:bodyPr>
            <a:lstStyle/>
            <a:p>
              <a:pPr>
                <a:lnSpc>
                  <a:spcPct val="90000"/>
                </a:lnSpc>
                <a:spcAft>
                  <a:spcPts val="588"/>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016"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6858147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334958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TATEMENT + Photo Left">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FFC3C55-6A91-B044-8174-021C7F0DF431}"/>
              </a:ext>
            </a:extLst>
          </p:cNvPr>
          <p:cNvSpPr>
            <a:spLocks noGrp="1"/>
          </p:cNvSpPr>
          <p:nvPr>
            <p:ph type="body" sz="quarter" idx="29" hasCustomPrompt="1"/>
          </p:nvPr>
        </p:nvSpPr>
        <p:spPr>
          <a:xfrm>
            <a:off x="5847907" y="0"/>
            <a:ext cx="6343125" cy="6858000"/>
          </a:xfrm>
          <a:prstGeom prst="rect">
            <a:avLst/>
          </a:prstGeom>
        </p:spPr>
        <p:txBody>
          <a:bodyPr lIns="274320" tIns="457200" rIns="365760" bIns="457200" anchor="ctr" anchorCtr="0"/>
          <a:lstStyle>
            <a:lvl1pPr>
              <a:defRPr sz="3000" b="0" i="0">
                <a:solidFill>
                  <a:schemeClr val="tx1"/>
                </a:solidFill>
                <a:latin typeface="Segoe UI" charset="0"/>
                <a:ea typeface="Segoe UI" charset="0"/>
                <a:cs typeface="Segoe UI" charset="0"/>
              </a:defRPr>
            </a:lvl1pPr>
          </a:lstStyle>
          <a:p>
            <a:pPr lvl="0"/>
            <a:r>
              <a:rPr lang="en-US" dirty="0"/>
              <a:t>Bold statement goes here.</a:t>
            </a:r>
          </a:p>
        </p:txBody>
      </p:sp>
      <p:sp>
        <p:nvSpPr>
          <p:cNvPr id="3" name="Picture Placeholder 2"/>
          <p:cNvSpPr>
            <a:spLocks noGrp="1"/>
          </p:cNvSpPr>
          <p:nvPr>
            <p:ph type="pic" sz="quarter" idx="11"/>
          </p:nvPr>
        </p:nvSpPr>
        <p:spPr>
          <a:xfrm>
            <a:off x="0" y="0"/>
            <a:ext cx="5847907" cy="6858000"/>
          </a:xfrm>
        </p:spPr>
        <p:txBody>
          <a:bodyPr lIns="91440" tIns="182880" rIns="91440" bIns="182880" anchor="ctr"/>
          <a:lstStyle>
            <a:lvl1pPr marL="0" indent="0" algn="ctr">
              <a:buNone/>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2420669052"/>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7769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2F8F5-22C8-47BE-9416-51B52D6720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D1573E-FD86-4D0E-8414-8DC4EF74A00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42347-B5F5-4124-BEBE-BF62C725DB21}"/>
              </a:ext>
            </a:extLst>
          </p:cNvPr>
          <p:cNvSpPr>
            <a:spLocks noGrp="1"/>
          </p:cNvSpPr>
          <p:nvPr>
            <p:ph type="dt" sz="half" idx="10"/>
          </p:nvPr>
        </p:nvSpPr>
        <p:spPr/>
        <p:txBody>
          <a:bodyPr/>
          <a:lstStyle/>
          <a:p>
            <a:fld id="{CFED2FB5-6024-4674-B795-5871C50DA196}" type="datetimeFigureOut">
              <a:rPr lang="en-US" smtClean="0"/>
              <a:t>8/13/19</a:t>
            </a:fld>
            <a:endParaRPr lang="en-US"/>
          </a:p>
        </p:txBody>
      </p:sp>
      <p:sp>
        <p:nvSpPr>
          <p:cNvPr id="5" name="Footer Placeholder 4">
            <a:extLst>
              <a:ext uri="{FF2B5EF4-FFF2-40B4-BE49-F238E27FC236}">
                <a16:creationId xmlns:a16="http://schemas.microsoft.com/office/drawing/2014/main" id="{CD3A5360-DBA8-4C9A-B523-B3BD235D6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DD046F-03FD-436F-B005-0A87DA73EA85}"/>
              </a:ext>
            </a:extLst>
          </p:cNvPr>
          <p:cNvSpPr>
            <a:spLocks noGrp="1"/>
          </p:cNvSpPr>
          <p:nvPr>
            <p:ph type="sldNum" sz="quarter" idx="12"/>
          </p:nvPr>
        </p:nvSpPr>
        <p:spPr/>
        <p:txBody>
          <a:bodyPr/>
          <a:lstStyle/>
          <a:p>
            <a:fld id="{B637A948-2E34-4D17-BCFE-5B9DE8691715}" type="slidenum">
              <a:rPr lang="en-US" smtClean="0"/>
              <a:t>‹#›</a:t>
            </a:fld>
            <a:endParaRPr lang="en-US"/>
          </a:p>
        </p:txBody>
      </p:sp>
    </p:spTree>
    <p:extLst>
      <p:ext uri="{BB962C8B-B14F-4D97-AF65-F5344CB8AC3E}">
        <p14:creationId xmlns:p14="http://schemas.microsoft.com/office/powerpoint/2010/main" val="352727831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178239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501672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894925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9679511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26"/>
            <a:ext cx="11326085" cy="94962"/>
            <a:chOff x="445128" y="6559056"/>
            <a:chExt cx="11553197" cy="96853"/>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07507"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40228413"/>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26"/>
            <a:ext cx="11326085" cy="94962"/>
            <a:chOff x="445128" y="6559056"/>
            <a:chExt cx="11553197" cy="96853"/>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07507"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60138794"/>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431026"/>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07507"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38420945"/>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26"/>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07507"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7598831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spcAft>
                <a:spcPts val="1200"/>
              </a:spcAft>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0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17681071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438040"/>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26"/>
            <a:ext cx="11326085" cy="94962"/>
            <a:chOff x="445128" y="6559056"/>
            <a:chExt cx="11553197" cy="96853"/>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07507"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1678349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26"/>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07507"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0364400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26"/>
            <a:ext cx="11326085" cy="94962"/>
            <a:chOff x="445128" y="6559056"/>
            <a:chExt cx="11553197" cy="96853"/>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07507"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67259124"/>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26"/>
            <a:ext cx="11326085" cy="94962"/>
            <a:chOff x="445128" y="6559056"/>
            <a:chExt cx="11553197" cy="96853"/>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07507"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1083129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grpSp>
        <p:nvGrpSpPr>
          <p:cNvPr id="7" name="Group 6">
            <a:extLst>
              <a:ext uri="{FF2B5EF4-FFF2-40B4-BE49-F238E27FC236}">
                <a16:creationId xmlns:a16="http://schemas.microsoft.com/office/drawing/2014/main" id="{50554184-0121-4D93-A92D-8254F04359E5}"/>
              </a:ext>
            </a:extLst>
          </p:cNvPr>
          <p:cNvGrpSpPr/>
          <p:nvPr userDrawn="1"/>
        </p:nvGrpSpPr>
        <p:grpSpPr>
          <a:xfrm>
            <a:off x="436378" y="6431026"/>
            <a:ext cx="11326085" cy="94962"/>
            <a:chOff x="445128" y="6559056"/>
            <a:chExt cx="11553197" cy="96853"/>
          </a:xfrm>
        </p:grpSpPr>
        <p:sp>
          <p:nvSpPr>
            <p:cNvPr id="8" name="TextBox 7">
              <a:extLst>
                <a:ext uri="{FF2B5EF4-FFF2-40B4-BE49-F238E27FC236}">
                  <a16:creationId xmlns:a16="http://schemas.microsoft.com/office/drawing/2014/main" id="{5D0B40D0-B633-4D61-B3DE-ECCE7632298F}"/>
                </a:ext>
              </a:extLst>
            </p:cNvPr>
            <p:cNvSpPr txBox="1"/>
            <p:nvPr userDrawn="1"/>
          </p:nvSpPr>
          <p:spPr>
            <a:xfrm>
              <a:off x="445128" y="6559056"/>
              <a:ext cx="907507"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A50068B5-65EC-465E-BF0B-07A2D86F6A1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15439159"/>
      </p:ext>
    </p:extLst>
  </p:cSld>
  <p:clrMapOvr>
    <a:masterClrMapping/>
  </p:clrMapOvr>
  <p:transition>
    <p:fade/>
  </p:transition>
  <p:extLst>
    <p:ext uri="{DCECCB84-F9BA-43D5-87BE-67443E8EF086}">
      <p15:sldGuideLst xmlns:p15="http://schemas.microsoft.com/office/powerpoint/2012/main"/>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8" y="6431026"/>
            <a:ext cx="11326085" cy="94962"/>
            <a:chOff x="445128" y="6559056"/>
            <a:chExt cx="11553197" cy="96853"/>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07507"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47006938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8" y="6431026"/>
            <a:ext cx="11326085" cy="94962"/>
            <a:chOff x="445128" y="6559056"/>
            <a:chExt cx="11553197" cy="96853"/>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07507"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23493682"/>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01845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01845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01845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01845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01845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01845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26"/>
            <a:ext cx="11326085" cy="94962"/>
            <a:chOff x="445128" y="6559056"/>
            <a:chExt cx="11553197" cy="96853"/>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07507"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50765980"/>
      </p:ext>
    </p:extLst>
  </p:cSld>
  <p:clrMapOvr>
    <a:masterClrMapping/>
  </p:clrMapOvr>
  <p:transition>
    <p:fade/>
  </p:transition>
  <p:extLst>
    <p:ext uri="{DCECCB84-F9BA-43D5-87BE-67443E8EF086}">
      <p15:sldGuideLst xmlns:p15="http://schemas.microsoft.com/office/powerpoint/2012/main"/>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26"/>
            <a:ext cx="11326085" cy="94962"/>
            <a:chOff x="445128" y="6559056"/>
            <a:chExt cx="11553197" cy="96853"/>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07507"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5952161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26"/>
            <a:ext cx="11326085" cy="94962"/>
            <a:chOff x="445128" y="6559056"/>
            <a:chExt cx="11553197" cy="96853"/>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07507"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574832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4D8D864-CFA6-477D-A4B4-FED8B0945667}"/>
              </a:ext>
            </a:extLst>
          </p:cNvPr>
          <p:cNvSpPr>
            <a:spLocks noGrp="1"/>
          </p:cNvSpPr>
          <p:nvPr>
            <p:ph idx="33" hasCustomPrompt="1"/>
          </p:nvPr>
        </p:nvSpPr>
        <p:spPr>
          <a:xfrm>
            <a:off x="6103952" y="3276600"/>
            <a:ext cx="5622897" cy="2819400"/>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a:t>Click icon to add 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13" name="Text Placeholder 3">
            <a:extLst>
              <a:ext uri="{FF2B5EF4-FFF2-40B4-BE49-F238E27FC236}">
                <a16:creationId xmlns:a16="http://schemas.microsoft.com/office/drawing/2014/main" id="{245711B6-47A7-4CF6-BE34-3532BF3BA128}"/>
              </a:ext>
            </a:extLst>
          </p:cNvPr>
          <p:cNvSpPr>
            <a:spLocks noGrp="1"/>
          </p:cNvSpPr>
          <p:nvPr>
            <p:ph idx="1"/>
          </p:nvPr>
        </p:nvSpPr>
        <p:spPr>
          <a:xfrm>
            <a:off x="456133" y="1181100"/>
            <a:ext cx="5622897" cy="4914900"/>
          </a:xfrm>
          <a:prstGeom prst="rect">
            <a:avLst/>
          </a:prstGeom>
        </p:spPr>
        <p:txBody>
          <a:bodyPr vert="horz" wrap="square" lIns="0" tIns="0" rIns="18288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1268618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26"/>
            <a:ext cx="11326085" cy="94962"/>
            <a:chOff x="445128" y="6559056"/>
            <a:chExt cx="11553197" cy="96853"/>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07507" cy="96853"/>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22567326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78" y="6431026"/>
            <a:ext cx="11326085" cy="94962"/>
            <a:chOff x="445128" y="6559056"/>
            <a:chExt cx="11553197" cy="96853"/>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07507" cy="96853"/>
            </a:xfrm>
            <a:prstGeom prst="rect">
              <a:avLst/>
            </a:prstGeom>
            <a:noFill/>
          </p:spPr>
          <p:txBody>
            <a:bodyPr wrap="none" lIns="0" tIns="0" rIns="0" bIns="0" rtlCol="0">
              <a:spAutoFit/>
            </a:bodyPr>
            <a:lstStyle/>
            <a:p>
              <a:pPr>
                <a:lnSpc>
                  <a:spcPct val="90000"/>
                </a:lnSpc>
                <a:spcAft>
                  <a:spcPts val="588"/>
                </a:spcAft>
              </a:pPr>
              <a:r>
                <a:rPr lang="en-US" sz="686">
                  <a:solidFill>
                    <a:schemeClr val="bg1"/>
                  </a:solidFill>
                </a:rPr>
                <a:t>© Microsoft Corporation</a:t>
              </a:r>
              <a:endParaRPr lang="en-US" sz="784">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25293769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26"/>
            <a:ext cx="11326085" cy="94962"/>
            <a:chOff x="445128" y="6559056"/>
            <a:chExt cx="11553197" cy="96853"/>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07507"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060049344"/>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9692342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4624444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1485"/>
            <a:ext cx="10363200" cy="1468967"/>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FE51E94-D08C-431E-88FC-7EB62E529A19}" type="datetimeFigureOut">
              <a:rPr lang="en-US" smtClean="0"/>
              <a:pPr/>
              <a:t>8/13/19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92882468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8/13/19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61570596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0"/>
            <a:ext cx="10363200" cy="1363133"/>
          </a:xfrm>
        </p:spPr>
        <p:txBody>
          <a:bodyPr anchor="t"/>
          <a:lstStyle>
            <a:lvl1pPr algn="l">
              <a:defRPr sz="5333" b="1" cap="all"/>
            </a:lvl1pPr>
          </a:lstStyle>
          <a:p>
            <a:r>
              <a:rPr lang="en-US"/>
              <a:t>Click to edit Master title style</a:t>
            </a:r>
          </a:p>
        </p:txBody>
      </p:sp>
      <p:sp>
        <p:nvSpPr>
          <p:cNvPr id="3" name="Text Placeholder 2"/>
          <p:cNvSpPr>
            <a:spLocks noGrp="1"/>
          </p:cNvSpPr>
          <p:nvPr>
            <p:ph type="body" idx="1"/>
          </p:nvPr>
        </p:nvSpPr>
        <p:spPr>
          <a:xfrm>
            <a:off x="963084" y="2906185"/>
            <a:ext cx="10363200" cy="1500716"/>
          </a:xfrm>
        </p:spPr>
        <p:txBody>
          <a:bodyPr anchor="b"/>
          <a:lstStyle>
            <a:lvl1pPr marL="0" indent="0">
              <a:buNone/>
              <a:defRPr sz="2667">
                <a:solidFill>
                  <a:schemeClr val="tx1">
                    <a:tint val="75000"/>
                  </a:schemeClr>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E51E94-D08C-431E-88FC-7EB62E529A19}" type="datetimeFigureOut">
              <a:rPr lang="en-US" smtClean="0"/>
              <a:pPr/>
              <a:t>8/13/19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01045506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43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43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E51E94-D08C-431E-88FC-7EB62E529A19}" type="datetimeFigureOut">
              <a:rPr lang="en-US" smtClean="0"/>
              <a:pPr/>
              <a:t>8/13/19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44307210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4584"/>
            <a:ext cx="5386917" cy="6413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5934"/>
            <a:ext cx="5386917" cy="394970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4584"/>
            <a:ext cx="5389033" cy="641349"/>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68" y="2175934"/>
            <a:ext cx="5389033" cy="3949700"/>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FE51E94-D08C-431E-88FC-7EB62E529A19}" type="datetimeFigureOut">
              <a:rPr lang="en-US" smtClean="0"/>
              <a:pPr/>
              <a:t>8/13/19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2845645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userDrawn="1"/>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userDrawn="1"/>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userDrawn="1"/>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332315499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FE51E94-D08C-431E-88FC-7EB62E529A19}" type="datetimeFigureOut">
              <a:rPr lang="en-US" smtClean="0"/>
              <a:pPr/>
              <a:t>8/13/19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76862581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1E94-D08C-431E-88FC-7EB62E529A19}" type="datetimeFigureOut">
              <a:rPr lang="en-US" smtClean="0"/>
              <a:pPr/>
              <a:t>8/13/19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1945898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2"/>
            <a:ext cx="4011084" cy="1162049"/>
          </a:xfrm>
        </p:spPr>
        <p:txBody>
          <a:bodyPr anchor="b"/>
          <a:lstStyle>
            <a:lvl1pPr algn="l">
              <a:defRPr sz="2667" b="1"/>
            </a:lvl1pPr>
          </a:lstStyle>
          <a:p>
            <a:r>
              <a:rPr lang="en-US"/>
              <a:t>Click to edit Master title style</a:t>
            </a:r>
          </a:p>
        </p:txBody>
      </p:sp>
      <p:sp>
        <p:nvSpPr>
          <p:cNvPr id="3" name="Content Placeholder 2"/>
          <p:cNvSpPr>
            <a:spLocks noGrp="1"/>
          </p:cNvSpPr>
          <p:nvPr>
            <p:ph idx="1"/>
          </p:nvPr>
        </p:nvSpPr>
        <p:spPr>
          <a:xfrm>
            <a:off x="4766733" y="273051"/>
            <a:ext cx="6815667" cy="585258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0"/>
            <a:ext cx="4011084" cy="469053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8/13/19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332076331"/>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7267"/>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3833"/>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t>Click icon to add picture</a:t>
            </a:r>
          </a:p>
        </p:txBody>
      </p:sp>
      <p:sp>
        <p:nvSpPr>
          <p:cNvPr id="4" name="Text Placeholder 3"/>
          <p:cNvSpPr>
            <a:spLocks noGrp="1"/>
          </p:cNvSpPr>
          <p:nvPr>
            <p:ph type="body" sz="half" idx="2"/>
          </p:nvPr>
        </p:nvSpPr>
        <p:spPr>
          <a:xfrm>
            <a:off x="2389717" y="5367867"/>
            <a:ext cx="7315200" cy="80433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3FE51E94-D08C-431E-88FC-7EB62E529A19}" type="datetimeFigureOut">
              <a:rPr lang="en-US" smtClean="0"/>
              <a:pPr/>
              <a:t>8/13/19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2227473627"/>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8/13/19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312978261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5167"/>
            <a:ext cx="2743200" cy="585046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5167"/>
            <a:ext cx="8026400" cy="585046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FE51E94-D08C-431E-88FC-7EB62E529A19}" type="datetimeFigureOut">
              <a:rPr lang="en-US" smtClean="0"/>
              <a:pPr/>
              <a:t>8/13/19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433EB1-7740-4DF8-A084-DB4A629F7746}" type="slidenum">
              <a:rPr lang="en-US" smtClean="0"/>
              <a:pPr/>
              <a:t>‹#›</a:t>
            </a:fld>
            <a:endParaRPr lang="en-US"/>
          </a:p>
        </p:txBody>
      </p:sp>
    </p:spTree>
    <p:extLst>
      <p:ext uri="{BB962C8B-B14F-4D97-AF65-F5344CB8AC3E}">
        <p14:creationId xmlns:p14="http://schemas.microsoft.com/office/powerpoint/2010/main" val="13128409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userDrawn="1"/>
        </p:nvCxnSpPr>
        <p:spPr>
          <a:xfrm>
            <a:off x="1181100" y="3909418"/>
            <a:ext cx="42291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userDrawn="1"/>
        </p:nvCxnSpPr>
        <p:spPr>
          <a:xfrm>
            <a:off x="6819900" y="3916700"/>
            <a:ext cx="4191000"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Tree>
    <p:extLst>
      <p:ext uri="{BB962C8B-B14F-4D97-AF65-F5344CB8AC3E}">
        <p14:creationId xmlns:p14="http://schemas.microsoft.com/office/powerpoint/2010/main" val="35547397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i="0" u="none" strike="noStrike" cap="none" spc="0" normalizeH="0" baseline="0" dirty="0">
                <a:ln>
                  <a:noFill/>
                </a:ln>
                <a:solidFill>
                  <a:schemeClr val="accent2"/>
                </a:solidFill>
                <a:uLnTx/>
                <a:uFillTx/>
                <a:latin typeface="Segoe UI Light"/>
                <a:cs typeface="+mn-cs"/>
              </a:defRPr>
            </a:lvl1pPr>
          </a:lstStyle>
          <a:p>
            <a:pPr marR="0" lvl="0" defTabSz="685800" fontAlgn="auto">
              <a:spcBef>
                <a:spcPts val="1200"/>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Text Placeholder 3">
            <a:extLst>
              <a:ext uri="{FF2B5EF4-FFF2-40B4-BE49-F238E27FC236}">
                <a16:creationId xmlns:a16="http://schemas.microsoft.com/office/drawing/2014/main" id="{45F529DB-55F5-443A-A153-4B9166B90D13}"/>
              </a:ext>
            </a:extLst>
          </p:cNvPr>
          <p:cNvSpPr>
            <a:spLocks noGrp="1"/>
          </p:cNvSpPr>
          <p:nvPr>
            <p:ph idx="1" hasCustomPrompt="1"/>
          </p:nvPr>
        </p:nvSpPr>
        <p:spPr>
          <a:xfrm>
            <a:off x="457200" y="1866899"/>
            <a:ext cx="6858000" cy="4533899"/>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5458847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103281" y="4851708"/>
            <a:ext cx="5615580" cy="1564792"/>
          </a:xfrm>
          <a:prstGeom prst="rect">
            <a:avLst/>
          </a:prstGeom>
          <a:noFill/>
          <a:ln w="12700">
            <a:noFill/>
          </a:ln>
        </p:spPr>
        <p:txBody>
          <a:bodyPr vert="horz" lIns="182880" tIns="0" rIns="0" bIns="0" rtlCol="0">
            <a:normAutofit/>
          </a:bodyPr>
          <a:lstStyle>
            <a:lvl1pPr marL="0" indent="0">
              <a:defRPr sz="2000" b="0" dirty="0">
                <a:solidFill>
                  <a:schemeClr val="tx1"/>
                </a:solidFill>
                <a:latin typeface="+mn-lt"/>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103281" y="2757189"/>
            <a:ext cx="5615580" cy="1412875"/>
          </a:xfrm>
          <a:prstGeom prst="rect">
            <a:avLst/>
          </a:prstGeom>
          <a:noFill/>
          <a:ln w="12700">
            <a:noFill/>
          </a:ln>
        </p:spPr>
        <p:txBody>
          <a:bodyPr vert="horz" lIns="182880" tIns="0" rIns="0" bIns="0" rtlCol="0">
            <a:normAutofit/>
          </a:bodyPr>
          <a:lstStyle>
            <a:lvl1pPr>
              <a:defRPr sz="2000" b="0" dirty="0">
                <a:solidFill>
                  <a:schemeClr val="tx1"/>
                </a:solidFill>
                <a:latin typeface="+mn-lt"/>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103281" y="3960546"/>
            <a:ext cx="5615582" cy="581257"/>
          </a:xfrm>
        </p:spPr>
        <p:txBody>
          <a:bodyPr lIns="18288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4257613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2999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accent2"/>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7" name="Content Placeholder 3"/>
          <p:cNvSpPr>
            <a:spLocks noGrp="1"/>
          </p:cNvSpPr>
          <p:nvPr>
            <p:ph sz="quarter" idx="15" hasCustomPrompt="1"/>
          </p:nvPr>
        </p:nvSpPr>
        <p:spPr>
          <a:xfrm>
            <a:off x="457201" y="1051560"/>
            <a:ext cx="11277600" cy="358859"/>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73102" y="242086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73102" y="396102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2"/>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Tree>
    <p:extLst>
      <p:ext uri="{BB962C8B-B14F-4D97-AF65-F5344CB8AC3E}">
        <p14:creationId xmlns:p14="http://schemas.microsoft.com/office/powerpoint/2010/main" val="26699412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730557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Half Right">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59"/>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Picture Placeholder 3">
            <a:extLst>
              <a:ext uri="{FF2B5EF4-FFF2-40B4-BE49-F238E27FC236}">
                <a16:creationId xmlns:a16="http://schemas.microsoft.com/office/drawing/2014/main" id="{3E3DDA26-DBA2-2A45-B43A-9CE3B693EBAB}"/>
              </a:ext>
            </a:extLst>
          </p:cNvPr>
          <p:cNvSpPr>
            <a:spLocks noGrp="1"/>
          </p:cNvSpPr>
          <p:nvPr>
            <p:ph type="pic" sz="quarter" idx="26"/>
          </p:nvPr>
        </p:nvSpPr>
        <p:spPr>
          <a:xfrm>
            <a:off x="473103" y="1866901"/>
            <a:ext cx="5630178" cy="4514046"/>
          </a:xfrm>
        </p:spPr>
        <p:txBody>
          <a:bodyPr anchor="ctr"/>
          <a:lstStyle>
            <a:lvl1pPr algn="ctr">
              <a:defRPr>
                <a:solidFill>
                  <a:srgbClr val="B4009E"/>
                </a:solidFill>
              </a:defRPr>
            </a:lvl1pPr>
          </a:lstStyle>
          <a:p>
            <a:r>
              <a:rPr lang="en-US"/>
              <a:t>Click icon to add picture</a:t>
            </a:r>
            <a:endParaRPr lang="en-US" dirty="0"/>
          </a:p>
        </p:txBody>
      </p:sp>
      <p:sp>
        <p:nvSpPr>
          <p:cNvPr id="8" name="Text Placeholder 3">
            <a:extLst>
              <a:ext uri="{FF2B5EF4-FFF2-40B4-BE49-F238E27FC236}">
                <a16:creationId xmlns:a16="http://schemas.microsoft.com/office/drawing/2014/main" id="{692C96D7-2C1D-4220-A670-6643ABD55313}"/>
              </a:ext>
            </a:extLst>
          </p:cNvPr>
          <p:cNvSpPr>
            <a:spLocks noGrp="1"/>
          </p:cNvSpPr>
          <p:nvPr>
            <p:ph idx="1" hasCustomPrompt="1"/>
          </p:nvPr>
        </p:nvSpPr>
        <p:spPr>
          <a:xfrm>
            <a:off x="6103281" y="1866900"/>
            <a:ext cx="5631518" cy="4514047"/>
          </a:xfrm>
          <a:prstGeom prst="rect">
            <a:avLst/>
          </a:prstGeom>
        </p:spPr>
        <p:txBody>
          <a:bodyPr vert="horz" wrap="square" lIns="18288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963156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9" name="Text Placeholder 3">
            <a:extLst>
              <a:ext uri="{FF2B5EF4-FFF2-40B4-BE49-F238E27FC236}">
                <a16:creationId xmlns:a16="http://schemas.microsoft.com/office/drawing/2014/main" id="{A7F6AB04-05A4-467A-B0AB-61D33FCA96FA}"/>
              </a:ext>
            </a:extLst>
          </p:cNvPr>
          <p:cNvSpPr>
            <a:spLocks noGrp="1"/>
          </p:cNvSpPr>
          <p:nvPr>
            <p:ph idx="1" hasCustomPrompt="1"/>
          </p:nvPr>
        </p:nvSpPr>
        <p:spPr>
          <a:xfrm>
            <a:off x="457200" y="1181100"/>
            <a:ext cx="4229101" cy="51998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0527522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638800"/>
          </a:xfrm>
          <a:solidFill>
            <a:schemeClr val="tx1"/>
          </a:solidFill>
        </p:spPr>
        <p:txBody>
          <a:bodyPr lIns="274320" tIns="182880" rIns="182880" bIns="182880"/>
          <a:lstStyle>
            <a:lvl1pPr>
              <a:lnSpc>
                <a:spcPct val="150000"/>
              </a:lnSpc>
              <a:spcBef>
                <a:spcPts val="0"/>
              </a:spcBef>
              <a:defRPr sz="1400" b="0">
                <a:solidFill>
                  <a:schemeClr val="tx2"/>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57201" y="457200"/>
            <a:ext cx="6362700" cy="1409700"/>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10" name="Text Placeholder 3">
            <a:extLst>
              <a:ext uri="{FF2B5EF4-FFF2-40B4-BE49-F238E27FC236}">
                <a16:creationId xmlns:a16="http://schemas.microsoft.com/office/drawing/2014/main" id="{61926A96-C004-4096-9D90-1712BB110B88}"/>
              </a:ext>
            </a:extLst>
          </p:cNvPr>
          <p:cNvSpPr>
            <a:spLocks noGrp="1"/>
          </p:cNvSpPr>
          <p:nvPr>
            <p:ph idx="1" hasCustomPrompt="1"/>
          </p:nvPr>
        </p:nvSpPr>
        <p:spPr>
          <a:xfrm>
            <a:off x="457200" y="1866900"/>
            <a:ext cx="6362700" cy="4514047"/>
          </a:xfrm>
          <a:prstGeom prst="rect">
            <a:avLst/>
          </a:prstGeom>
        </p:spPr>
        <p:txBody>
          <a:bodyPr vert="horz" wrap="square" lIns="0" tIns="0" rIns="182880" bIns="0" rtlCol="0">
            <a:noAutofit/>
          </a:bodyPr>
          <a:lstStyle>
            <a:lvl1pPr>
              <a:defRPr sz="20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756669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7" name="Text Placeholder 3">
            <a:extLst>
              <a:ext uri="{FF2B5EF4-FFF2-40B4-BE49-F238E27FC236}">
                <a16:creationId xmlns:a16="http://schemas.microsoft.com/office/drawing/2014/main" id="{957150A5-603E-45CB-90ED-88D5F012D783}"/>
              </a:ext>
            </a:extLst>
          </p:cNvPr>
          <p:cNvSpPr>
            <a:spLocks noGrp="1"/>
          </p:cNvSpPr>
          <p:nvPr>
            <p:ph idx="1" hasCustomPrompt="1"/>
          </p:nvPr>
        </p:nvSpPr>
        <p:spPr>
          <a:xfrm>
            <a:off x="457201" y="1887751"/>
            <a:ext cx="11277600" cy="4208249"/>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3495965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8" name="Text Placeholder 3">
            <a:extLst>
              <a:ext uri="{FF2B5EF4-FFF2-40B4-BE49-F238E27FC236}">
                <a16:creationId xmlns:a16="http://schemas.microsoft.com/office/drawing/2014/main" id="{D6A3AC42-E7E4-4837-AD6D-7372F7227A43}"/>
              </a:ext>
            </a:extLst>
          </p:cNvPr>
          <p:cNvSpPr>
            <a:spLocks noGrp="1"/>
          </p:cNvSpPr>
          <p:nvPr>
            <p:ph idx="1" hasCustomPrompt="1"/>
          </p:nvPr>
        </p:nvSpPr>
        <p:spPr>
          <a:xfrm>
            <a:off x="473102" y="1866900"/>
            <a:ext cx="5622897" cy="4514047"/>
          </a:xfrm>
          <a:prstGeom prst="rect">
            <a:avLst/>
          </a:prstGeom>
        </p:spPr>
        <p:txBody>
          <a:bodyPr vert="horz" wrap="square" lIns="0" tIns="18288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3">
            <a:extLst>
              <a:ext uri="{FF2B5EF4-FFF2-40B4-BE49-F238E27FC236}">
                <a16:creationId xmlns:a16="http://schemas.microsoft.com/office/drawing/2014/main" id="{64F77650-FFA2-4226-8961-E8D673467F27}"/>
              </a:ext>
            </a:extLst>
          </p:cNvPr>
          <p:cNvSpPr>
            <a:spLocks noGrp="1"/>
          </p:cNvSpPr>
          <p:nvPr>
            <p:ph idx="26" hasCustomPrompt="1"/>
          </p:nvPr>
        </p:nvSpPr>
        <p:spPr>
          <a:xfrm>
            <a:off x="6096000" y="1866900"/>
            <a:ext cx="5638799" cy="4514047"/>
          </a:xfrm>
          <a:prstGeom prst="rect">
            <a:avLst/>
          </a:prstGeom>
        </p:spPr>
        <p:txBody>
          <a:bodyPr vert="horz" wrap="square" lIns="0" tIns="18288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7743561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73103" y="1181100"/>
            <a:ext cx="11261697" cy="1039586"/>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dirty="0"/>
              <a:t>Insert API call here</a:t>
            </a:r>
          </a:p>
        </p:txBody>
      </p:sp>
      <p:sp>
        <p:nvSpPr>
          <p:cNvPr id="15" name="Shape 69"/>
          <p:cNvSpPr txBox="1">
            <a:spLocks noGrp="1"/>
          </p:cNvSpPr>
          <p:nvPr>
            <p:ph type="body" idx="1" hasCustomPrompt="1"/>
          </p:nvPr>
        </p:nvSpPr>
        <p:spPr>
          <a:xfrm>
            <a:off x="457200" y="3274985"/>
            <a:ext cx="5638800"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19" name="Shape 69">
            <a:extLst>
              <a:ext uri="{FF2B5EF4-FFF2-40B4-BE49-F238E27FC236}">
                <a16:creationId xmlns:a16="http://schemas.microsoft.com/office/drawing/2014/main" id="{78CCEAB4-4301-9D4F-98B7-3C7144E5A3D5}"/>
              </a:ext>
            </a:extLst>
          </p:cNvPr>
          <p:cNvSpPr txBox="1">
            <a:spLocks noGrp="1"/>
          </p:cNvSpPr>
          <p:nvPr>
            <p:ph type="body" idx="33" hasCustomPrompt="1"/>
          </p:nvPr>
        </p:nvSpPr>
        <p:spPr>
          <a:xfrm>
            <a:off x="6096000" y="3274985"/>
            <a:ext cx="5638799" cy="2819401"/>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37843626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73103" y="1181100"/>
            <a:ext cx="11261697" cy="14097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2"/>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18" name="Shape 69">
            <a:extLst>
              <a:ext uri="{FF2B5EF4-FFF2-40B4-BE49-F238E27FC236}">
                <a16:creationId xmlns:a16="http://schemas.microsoft.com/office/drawing/2014/main" id="{8EE58690-5E7F-C345-9E54-40916B1A6C53}"/>
              </a:ext>
            </a:extLst>
          </p:cNvPr>
          <p:cNvSpPr txBox="1">
            <a:spLocks noGrp="1"/>
          </p:cNvSpPr>
          <p:nvPr>
            <p:ph type="body" idx="1" hasCustomPrompt="1"/>
          </p:nvPr>
        </p:nvSpPr>
        <p:spPr>
          <a:xfrm>
            <a:off x="457200" y="4000500"/>
            <a:ext cx="5638800"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
        <p:nvSpPr>
          <p:cNvPr id="21" name="Shape 69">
            <a:extLst>
              <a:ext uri="{FF2B5EF4-FFF2-40B4-BE49-F238E27FC236}">
                <a16:creationId xmlns:a16="http://schemas.microsoft.com/office/drawing/2014/main" id="{FD8EFF2A-00F8-1C47-B16D-242D1997A4AB}"/>
              </a:ext>
            </a:extLst>
          </p:cNvPr>
          <p:cNvSpPr txBox="1">
            <a:spLocks noGrp="1"/>
          </p:cNvSpPr>
          <p:nvPr>
            <p:ph type="body" idx="33" hasCustomPrompt="1"/>
          </p:nvPr>
        </p:nvSpPr>
        <p:spPr>
          <a:xfrm>
            <a:off x="6096000" y="4000500"/>
            <a:ext cx="5638799" cy="2093886"/>
          </a:xfrm>
          <a:prstGeom prst="rect">
            <a:avLst/>
          </a:prstGeom>
          <a:noFill/>
          <a:ln w="12700">
            <a:noFill/>
          </a:ln>
        </p:spPr>
        <p:txBody>
          <a:bodyPr vert="horz" lIns="182880" tIns="179261" rIns="182880" bIns="45702" rtlCol="0">
            <a:normAutofit/>
          </a:bodyPr>
          <a:lstStyle>
            <a:lvl1pPr>
              <a:defRPr sz="2000" b="0" i="0" dirty="0">
                <a:solidFill>
                  <a:schemeClr val="tx1"/>
                </a:solidFill>
                <a:latin typeface="Segoe UI" charset="0"/>
                <a:ea typeface="Segoe UI" charset="0"/>
                <a:cs typeface="Segoe UI" charset="0"/>
              </a:defRPr>
            </a:lvl1pPr>
            <a:lvl2pPr marL="228600" indent="-182880">
              <a:buFont typeface="Arial" panose="020B0604020202020204" pitchFamily="34" charset="0"/>
              <a:buChar char="•"/>
              <a:defRPr/>
            </a:lvl2pPr>
          </a:lstStyle>
          <a:p>
            <a:pPr lvl="0"/>
            <a:r>
              <a:rPr lang="en-US" dirty="0"/>
              <a:t>Bullet level one</a:t>
            </a:r>
          </a:p>
          <a:p>
            <a:pPr lvl="1"/>
            <a:r>
              <a:rPr lang="en-US" dirty="0"/>
              <a:t>Bullet level two</a:t>
            </a:r>
            <a:endParaRPr dirty="0"/>
          </a:p>
        </p:txBody>
      </p:sp>
    </p:spTree>
    <p:extLst>
      <p:ext uri="{BB962C8B-B14F-4D97-AF65-F5344CB8AC3E}">
        <p14:creationId xmlns:p14="http://schemas.microsoft.com/office/powerpoint/2010/main" val="29401944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tx1">
              <a:lumMod val="20000"/>
              <a:lumOff val="80000"/>
            </a:schemeClr>
          </a:solidFill>
        </p:spPr>
        <p:txBody>
          <a:bodyPr lIns="274320" tIns="182880" rIns="182880" bIns="182880" anchor="ctr"/>
          <a:lstStyle>
            <a:lvl1pPr>
              <a:lnSpc>
                <a:spcPct val="150000"/>
              </a:lnSpc>
              <a:spcBef>
                <a:spcPts val="0"/>
              </a:spcBef>
              <a:defRPr sz="1600" b="0">
                <a:solidFill>
                  <a:schemeClr val="tx2"/>
                </a:solidFill>
                <a:latin typeface="Consolas" panose="020B0609020204030204" pitchFamily="49" charset="0"/>
              </a:defRPr>
            </a:lvl1pPr>
          </a:lstStyle>
          <a:p>
            <a:pPr lvl="0"/>
            <a:r>
              <a:rPr lang="en-US"/>
              <a:t>Insert API call here</a:t>
            </a:r>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2"/>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Tree>
    <p:extLst>
      <p:ext uri="{BB962C8B-B14F-4D97-AF65-F5344CB8AC3E}">
        <p14:creationId xmlns:p14="http://schemas.microsoft.com/office/powerpoint/2010/main" val="18387958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26624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
        <p:nvSpPr>
          <p:cNvPr id="8" name="Text Placeholder 3">
            <a:extLst>
              <a:ext uri="{FF2B5EF4-FFF2-40B4-BE49-F238E27FC236}">
                <a16:creationId xmlns:a16="http://schemas.microsoft.com/office/drawing/2014/main" id="{8674C8F2-F047-4FCF-8943-2578FE19FEFC}"/>
              </a:ext>
            </a:extLst>
          </p:cNvPr>
          <p:cNvSpPr>
            <a:spLocks noGrp="1"/>
          </p:cNvSpPr>
          <p:nvPr>
            <p:ph idx="1" hasCustomPrompt="1"/>
          </p:nvPr>
        </p:nvSpPr>
        <p:spPr>
          <a:xfrm>
            <a:off x="473102" y="1839352"/>
            <a:ext cx="5622897" cy="4541596"/>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997101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9" name="Text Placeholder 3">
            <a:extLst>
              <a:ext uri="{FF2B5EF4-FFF2-40B4-BE49-F238E27FC236}">
                <a16:creationId xmlns:a16="http://schemas.microsoft.com/office/drawing/2014/main" id="{4CDD260C-CCCD-467E-AF20-0BCBF4300AC7}"/>
              </a:ext>
            </a:extLst>
          </p:cNvPr>
          <p:cNvSpPr>
            <a:spLocks noGrp="1"/>
          </p:cNvSpPr>
          <p:nvPr>
            <p:ph idx="26" hasCustomPrompt="1"/>
          </p:nvPr>
        </p:nvSpPr>
        <p:spPr>
          <a:xfrm>
            <a:off x="6096000" y="1839352"/>
            <a:ext cx="5638799" cy="4541596"/>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30513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C Screen + Concep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userDrawn="1"/>
        </p:nvCxnSpPr>
        <p:spPr>
          <a:xfrm>
            <a:off x="473102" y="3894138"/>
            <a:ext cx="5622898"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spTree>
    <p:extLst>
      <p:ext uri="{BB962C8B-B14F-4D97-AF65-F5344CB8AC3E}">
        <p14:creationId xmlns:p14="http://schemas.microsoft.com/office/powerpoint/2010/main" val="631667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Half Left">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Picture Placeholder 3">
            <a:extLst>
              <a:ext uri="{FF2B5EF4-FFF2-40B4-BE49-F238E27FC236}">
                <a16:creationId xmlns:a16="http://schemas.microsoft.com/office/drawing/2014/main" id="{3D2F7876-F865-3E4F-9E03-A713436B665E}"/>
              </a:ext>
            </a:extLst>
          </p:cNvPr>
          <p:cNvSpPr>
            <a:spLocks noGrp="1"/>
          </p:cNvSpPr>
          <p:nvPr>
            <p:ph type="pic" sz="quarter" idx="26"/>
          </p:nvPr>
        </p:nvSpPr>
        <p:spPr>
          <a:xfrm>
            <a:off x="6104622"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12" name="Text Placeholder 3">
            <a:extLst>
              <a:ext uri="{FF2B5EF4-FFF2-40B4-BE49-F238E27FC236}">
                <a16:creationId xmlns:a16="http://schemas.microsoft.com/office/drawing/2014/main" id="{9EE6FA22-64A5-4755-B418-115329AD0208}"/>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671422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p:nvPr>
        </p:nvSpPr>
        <p:spPr>
          <a:xfrm>
            <a:off x="457200" y="457200"/>
            <a:ext cx="11277599" cy="6350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BA99162F-3F7B-2242-A1B2-486A63B6C5DF}"/>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Footer Placeholder 6" hidden="1">
            <a:extLst>
              <a:ext uri="{FF2B5EF4-FFF2-40B4-BE49-F238E27FC236}">
                <a16:creationId xmlns:a16="http://schemas.microsoft.com/office/drawing/2014/main" id="{288157B8-476F-EA4F-A047-5A8BD09DED6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0" name="Text Placeholder 3">
            <a:extLst>
              <a:ext uri="{FF2B5EF4-FFF2-40B4-BE49-F238E27FC236}">
                <a16:creationId xmlns:a16="http://schemas.microsoft.com/office/drawing/2014/main" id="{9113A430-F6A1-4E86-9240-781A33179C75}"/>
              </a:ext>
            </a:extLst>
          </p:cNvPr>
          <p:cNvSpPr>
            <a:spLocks noGrp="1"/>
          </p:cNvSpPr>
          <p:nvPr>
            <p:ph idx="32"/>
          </p:nvPr>
        </p:nvSpPr>
        <p:spPr>
          <a:xfrm>
            <a:off x="457200" y="1866900"/>
            <a:ext cx="1127759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373039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 Half Right">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662345"/>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3">
            <a:extLst>
              <a:ext uri="{FF2B5EF4-FFF2-40B4-BE49-F238E27FC236}">
                <a16:creationId xmlns:a16="http://schemas.microsoft.com/office/drawing/2014/main" id="{3E3DDA26-DBA2-2A45-B43A-9CE3B693EBAB}"/>
              </a:ext>
            </a:extLst>
          </p:cNvPr>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12" name="Text Placeholder 3">
            <a:extLst>
              <a:ext uri="{FF2B5EF4-FFF2-40B4-BE49-F238E27FC236}">
                <a16:creationId xmlns:a16="http://schemas.microsoft.com/office/drawing/2014/main" id="{AB9B0D99-6E35-4685-B13C-885F12689DE8}"/>
              </a:ext>
            </a:extLst>
          </p:cNvPr>
          <p:cNvSpPr>
            <a:spLocks noGrp="1"/>
          </p:cNvSpPr>
          <p:nvPr>
            <p:ph idx="32"/>
          </p:nvPr>
        </p:nvSpPr>
        <p:spPr>
          <a:xfrm>
            <a:off x="6111904" y="1866900"/>
            <a:ext cx="5622896" cy="4514047"/>
          </a:xfrm>
          <a:prstGeom prst="rect">
            <a:avLst/>
          </a:prstGeom>
        </p:spPr>
        <p:txBody>
          <a:bodyPr vert="horz" wrap="square" lIns="18288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403618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Half Left">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3">
            <a:extLst>
              <a:ext uri="{FF2B5EF4-FFF2-40B4-BE49-F238E27FC236}">
                <a16:creationId xmlns:a16="http://schemas.microsoft.com/office/drawing/2014/main" id="{3D2F7876-F865-3E4F-9E03-A713436B665E}"/>
              </a:ext>
            </a:extLst>
          </p:cNvPr>
          <p:cNvSpPr>
            <a:spLocks noGrp="1"/>
          </p:cNvSpPr>
          <p:nvPr>
            <p:ph type="pic" sz="quarter" idx="26"/>
          </p:nvPr>
        </p:nvSpPr>
        <p:spPr>
          <a:xfrm>
            <a:off x="6104622"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12" name="Text Placeholder 3">
            <a:extLst>
              <a:ext uri="{FF2B5EF4-FFF2-40B4-BE49-F238E27FC236}">
                <a16:creationId xmlns:a16="http://schemas.microsoft.com/office/drawing/2014/main" id="{62F3502D-7986-42F4-B7B4-FD9AE06392B1}"/>
              </a:ext>
            </a:extLst>
          </p:cNvPr>
          <p:cNvSpPr>
            <a:spLocks noGrp="1"/>
          </p:cNvSpPr>
          <p:nvPr>
            <p:ph idx="32"/>
          </p:nvPr>
        </p:nvSpPr>
        <p:spPr>
          <a:xfrm>
            <a:off x="465151" y="1866900"/>
            <a:ext cx="5622896"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6436925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4" name="Text Placeholder 3"/>
          <p:cNvSpPr>
            <a:spLocks noGrp="1"/>
          </p:cNvSpPr>
          <p:nvPr>
            <p:ph idx="26"/>
          </p:nvPr>
        </p:nvSpPr>
        <p:spPr>
          <a:xfrm>
            <a:off x="6103951" y="1866900"/>
            <a:ext cx="563084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61697" cy="722853"/>
          </a:xfrm>
          <a:prstGeom prst="rect">
            <a:avLst/>
          </a:prstGeom>
        </p:spPr>
        <p:txBody>
          <a:bodyPr vert="horz" lIns="0" tIns="0" rIns="0" bIns="0" rtlCol="0" anchor="t">
            <a:normAutofit/>
          </a:bodyPr>
          <a:lstStyle/>
          <a:p>
            <a:r>
              <a:rPr lang="en-US" dirty="0"/>
              <a:t>Click to edit Master title style</a:t>
            </a:r>
          </a:p>
        </p:txBody>
      </p:sp>
      <p:sp>
        <p:nvSpPr>
          <p:cNvPr id="12" name="Shape 78">
            <a:extLst>
              <a:ext uri="{FF2B5EF4-FFF2-40B4-BE49-F238E27FC236}">
                <a16:creationId xmlns:a16="http://schemas.microsoft.com/office/drawing/2014/main" id="{A53FCAFC-5653-0C46-8E56-ADCCBA6F7CB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sp>
        <p:nvSpPr>
          <p:cNvPr id="15" name="Shape 78">
            <a:extLst>
              <a:ext uri="{FF2B5EF4-FFF2-40B4-BE49-F238E27FC236}">
                <a16:creationId xmlns:a16="http://schemas.microsoft.com/office/drawing/2014/main" id="{644AA6BB-203B-E644-8A81-9AF5D2C1454A}"/>
              </a:ext>
            </a:extLst>
          </p:cNvPr>
          <p:cNvSpPr txBox="1">
            <a:spLocks noGrp="1"/>
          </p:cNvSpPr>
          <p:nvPr>
            <p:ph type="body" idx="30" hasCustomPrompt="1"/>
          </p:nvPr>
        </p:nvSpPr>
        <p:spPr>
          <a:xfrm>
            <a:off x="457201" y="1182989"/>
            <a:ext cx="5638800" cy="682523"/>
          </a:xfrm>
          <a:prstGeom prst="rect">
            <a:avLst/>
          </a:prstGeom>
          <a:ln>
            <a:noFill/>
          </a:ln>
        </p:spPr>
        <p:txBody>
          <a:bodyPr vert="horz" wrap="square" lIns="0" tIns="0" rIns="182880" bIns="0"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17" name="Text Placeholder 3">
            <a:extLst>
              <a:ext uri="{FF2B5EF4-FFF2-40B4-BE49-F238E27FC236}">
                <a16:creationId xmlns:a16="http://schemas.microsoft.com/office/drawing/2014/main" id="{BA5B8A30-0D25-46A7-8825-163B12353388}"/>
              </a:ext>
            </a:extLst>
          </p:cNvPr>
          <p:cNvSpPr>
            <a:spLocks noGrp="1"/>
          </p:cNvSpPr>
          <p:nvPr>
            <p:ph idx="31"/>
          </p:nvPr>
        </p:nvSpPr>
        <p:spPr>
          <a:xfrm>
            <a:off x="465151" y="1866900"/>
            <a:ext cx="5622896"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6901926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Text Placeholder 3">
            <a:extLst>
              <a:ext uri="{FF2B5EF4-FFF2-40B4-BE49-F238E27FC236}">
                <a16:creationId xmlns:a16="http://schemas.microsoft.com/office/drawing/2014/main" id="{527732AA-D7B1-48A6-8C12-8974C5F0A104}"/>
              </a:ext>
            </a:extLst>
          </p:cNvPr>
          <p:cNvSpPr>
            <a:spLocks noGrp="1"/>
          </p:cNvSpPr>
          <p:nvPr>
            <p:ph idx="26"/>
          </p:nvPr>
        </p:nvSpPr>
        <p:spPr>
          <a:xfrm>
            <a:off x="6111904" y="1866900"/>
            <a:ext cx="5622896"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C3475C84-786C-409E-B9CE-2261308DA6EF}"/>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8827362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417613192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3227755060"/>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0286430"/>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alf Content + Image Right">
    <p:spTree>
      <p:nvGrpSpPr>
        <p:cNvPr id="1" name=""/>
        <p:cNvGrpSpPr/>
        <p:nvPr/>
      </p:nvGrpSpPr>
      <p:grpSpPr>
        <a:xfrm>
          <a:off x="0" y="0"/>
          <a:ext cx="0" cy="0"/>
          <a:chOff x="0" y="0"/>
          <a:chExt cx="0" cy="0"/>
        </a:xfrm>
      </p:grpSpPr>
      <p:sp>
        <p:nvSpPr>
          <p:cNvPr id="4" name="Picture Placeholder 3"/>
          <p:cNvSpPr>
            <a:spLocks noGrp="1"/>
          </p:cNvSpPr>
          <p:nvPr>
            <p:ph type="pic" sz="quarter" idx="24" hasCustomPrompt="1"/>
          </p:nvPr>
        </p:nvSpPr>
        <p:spPr>
          <a:xfrm>
            <a:off x="6096000" y="0"/>
            <a:ext cx="6096000" cy="6858000"/>
          </a:xfrm>
          <a:prstGeom prst="rect">
            <a:avLst/>
          </a:prstGeom>
          <a:noFill/>
        </p:spPr>
        <p:txBody>
          <a:bodyPr anchor="ctr"/>
          <a:lstStyle>
            <a:lvl1pPr algn="ctr">
              <a:defRPr baseline="0">
                <a:solidFill>
                  <a:srgbClr val="B4009E"/>
                </a:solidFill>
              </a:defRPr>
            </a:lvl1pPr>
          </a:lstStyle>
          <a:p>
            <a:r>
              <a:rPr lang="en-US" dirty="0"/>
              <a:t>Drag picture to placeholder </a:t>
            </a:r>
            <a:br>
              <a:rPr lang="en-US" dirty="0"/>
            </a:br>
            <a:r>
              <a:rPr lang="en-US" dirty="0"/>
              <a:t>or click icon to add</a:t>
            </a:r>
          </a:p>
        </p:txBody>
      </p:sp>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457201" y="457200"/>
            <a:ext cx="5638798"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9" name="Text Placeholder 3">
            <a:extLst>
              <a:ext uri="{FF2B5EF4-FFF2-40B4-BE49-F238E27FC236}">
                <a16:creationId xmlns:a16="http://schemas.microsoft.com/office/drawing/2014/main" id="{D78D2F5C-C02D-49C4-A3A8-A4526E03FB11}"/>
              </a:ext>
            </a:extLst>
          </p:cNvPr>
          <p:cNvSpPr>
            <a:spLocks noGrp="1"/>
          </p:cNvSpPr>
          <p:nvPr>
            <p:ph idx="32" hasCustomPrompt="1"/>
          </p:nvPr>
        </p:nvSpPr>
        <p:spPr>
          <a:xfrm>
            <a:off x="465151" y="1866900"/>
            <a:ext cx="5630848"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29373394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Half Content + Image Lef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0" y="457200"/>
            <a:ext cx="5638800" cy="1409699"/>
          </a:xfrm>
          <a:prstGeom prst="rect">
            <a:avLst/>
          </a:prstGeom>
        </p:spPr>
        <p:txBody>
          <a:bodyPr lIns="182880" rIns="0">
            <a:noAutofit/>
          </a:bodyPr>
          <a:lstStyle>
            <a:lvl1pPr>
              <a:defRPr sz="4000">
                <a:solidFill>
                  <a:schemeClr val="tx1"/>
                </a:solidFill>
              </a:defRPr>
            </a:lvl1pPr>
          </a:lstStyle>
          <a:p>
            <a:r>
              <a:rPr lang="en-US" dirty="0"/>
              <a:t>Click to edit title</a:t>
            </a:r>
          </a:p>
        </p:txBody>
      </p:sp>
      <p:sp>
        <p:nvSpPr>
          <p:cNvPr id="4" name="Picture Placeholder 3"/>
          <p:cNvSpPr>
            <a:spLocks noGrp="1"/>
          </p:cNvSpPr>
          <p:nvPr>
            <p:ph type="pic" sz="quarter" idx="24" hasCustomPrompt="1"/>
          </p:nvPr>
        </p:nvSpPr>
        <p:spPr>
          <a:xfrm>
            <a:off x="2" y="0"/>
            <a:ext cx="6095998" cy="6858000"/>
          </a:xfrm>
          <a:prstGeom prst="rect">
            <a:avLst/>
          </a:prstGeom>
          <a:noFill/>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8" name="Text Placeholder 3">
            <a:extLst>
              <a:ext uri="{FF2B5EF4-FFF2-40B4-BE49-F238E27FC236}">
                <a16:creationId xmlns:a16="http://schemas.microsoft.com/office/drawing/2014/main" id="{234EE12A-7AAD-487D-9648-BCED6CF26CB7}"/>
              </a:ext>
            </a:extLst>
          </p:cNvPr>
          <p:cNvSpPr>
            <a:spLocks noGrp="1"/>
          </p:cNvSpPr>
          <p:nvPr>
            <p:ph idx="32"/>
          </p:nvPr>
        </p:nvSpPr>
        <p:spPr>
          <a:xfrm>
            <a:off x="6096000" y="1866900"/>
            <a:ext cx="5638798" cy="4514047"/>
          </a:xfrm>
          <a:prstGeom prst="rect">
            <a:avLst/>
          </a:prstGeom>
        </p:spPr>
        <p:txBody>
          <a:bodyPr vert="horz" wrap="square" lIns="18288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654604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col + Double Subheads">
    <p:spTree>
      <p:nvGrpSpPr>
        <p:cNvPr id="1" name=""/>
        <p:cNvGrpSpPr/>
        <p:nvPr/>
      </p:nvGrpSpPr>
      <p:grpSpPr>
        <a:xfrm>
          <a:off x="0" y="0"/>
          <a:ext cx="0" cy="0"/>
          <a:chOff x="0" y="0"/>
          <a:chExt cx="0" cy="0"/>
        </a:xfrm>
      </p:grpSpPr>
      <p:sp>
        <p:nvSpPr>
          <p:cNvPr id="13" name="Text Placeholder 3"/>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4" name="Text Placeholder 3"/>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722853"/>
          </a:xfrm>
          <a:prstGeom prst="rect">
            <a:avLst/>
          </a:prstGeom>
        </p:spPr>
        <p:txBody>
          <a:bodyPr vert="horz" lIns="0" tIns="0" rIns="0" bIns="0" rtlCol="0" anchor="t">
            <a:normAutofit/>
          </a:bodyPr>
          <a:lstStyle/>
          <a:p>
            <a:r>
              <a:rPr lang="en-US"/>
              <a:t>Click to edit Master title style</a:t>
            </a:r>
            <a:endParaRPr lang="en-US" dirty="0"/>
          </a:p>
        </p:txBody>
      </p:sp>
      <p:sp>
        <p:nvSpPr>
          <p:cNvPr id="8" name="Shape 78">
            <a:extLst>
              <a:ext uri="{FF2B5EF4-FFF2-40B4-BE49-F238E27FC236}">
                <a16:creationId xmlns:a16="http://schemas.microsoft.com/office/drawing/2014/main" id="{DA021890-D16A-D649-AA1E-9ED7EFA69AF4}"/>
              </a:ext>
            </a:extLst>
          </p:cNvPr>
          <p:cNvSpPr txBox="1">
            <a:spLocks noGrp="1"/>
          </p:cNvSpPr>
          <p:nvPr>
            <p:ph type="body" idx="7" hasCustomPrompt="1"/>
          </p:nvPr>
        </p:nvSpPr>
        <p:spPr>
          <a:xfrm>
            <a:off x="6095999" y="1180053"/>
            <a:ext cx="5638798" cy="686847"/>
          </a:xfrm>
          <a:prstGeom prst="rect">
            <a:avLst/>
          </a:prstGeom>
          <a:ln>
            <a:noFill/>
          </a:ln>
        </p:spPr>
        <p:txBody>
          <a:bodyPr vert="horz" wrap="square" lIns="0" tIns="0" rIns="0" bIns="0"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sp>
        <p:nvSpPr>
          <p:cNvPr id="9" name="Shape 78">
            <a:extLst>
              <a:ext uri="{FF2B5EF4-FFF2-40B4-BE49-F238E27FC236}">
                <a16:creationId xmlns:a16="http://schemas.microsoft.com/office/drawing/2014/main" id="{596BDBB1-DFCE-5B44-8169-B1A6DE61560F}"/>
              </a:ext>
            </a:extLst>
          </p:cNvPr>
          <p:cNvSpPr txBox="1">
            <a:spLocks noGrp="1"/>
          </p:cNvSpPr>
          <p:nvPr>
            <p:ph type="body" idx="30" hasCustomPrompt="1"/>
          </p:nvPr>
        </p:nvSpPr>
        <p:spPr>
          <a:xfrm>
            <a:off x="457201" y="1183190"/>
            <a:ext cx="5638800" cy="682523"/>
          </a:xfrm>
          <a:prstGeom prst="rect">
            <a:avLst/>
          </a:prstGeom>
          <a:ln>
            <a:noFill/>
          </a:ln>
        </p:spPr>
        <p:txBody>
          <a:bodyPr vert="horz" wrap="square" lIns="0" tIns="0" rIns="182880" bIns="0" rtlCol="0" anchor="ctr">
            <a:noAutofit/>
          </a:bodyPr>
          <a:lstStyle>
            <a:lvl1pPr algn="ctr">
              <a:defRPr lang="en-US" sz="2000" b="1" i="0" dirty="0">
                <a:solidFill>
                  <a:schemeClr val="accent2"/>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Tree>
    <p:extLst>
      <p:ext uri="{BB962C8B-B14F-4D97-AF65-F5344CB8AC3E}">
        <p14:creationId xmlns:p14="http://schemas.microsoft.com/office/powerpoint/2010/main" val="335942800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TATEMENT + Photo Left">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8FFC3C55-6A91-B044-8174-021C7F0DF431}"/>
              </a:ext>
            </a:extLst>
          </p:cNvPr>
          <p:cNvSpPr>
            <a:spLocks noGrp="1"/>
          </p:cNvSpPr>
          <p:nvPr>
            <p:ph type="body" sz="quarter" idx="29" hasCustomPrompt="1"/>
          </p:nvPr>
        </p:nvSpPr>
        <p:spPr>
          <a:xfrm>
            <a:off x="5762847" y="0"/>
            <a:ext cx="6428185" cy="6858000"/>
          </a:xfrm>
          <a:prstGeom prst="rect">
            <a:avLst/>
          </a:prstGeom>
        </p:spPr>
        <p:txBody>
          <a:bodyPr lIns="274320" tIns="457200" rIns="365760" bIns="457200" anchor="ctr" anchorCtr="0"/>
          <a:lstStyle>
            <a:lvl1pPr>
              <a:defRPr sz="3000" b="1" i="0">
                <a:solidFill>
                  <a:schemeClr val="tx1"/>
                </a:solidFill>
                <a:latin typeface="Segoe UI Semibold" charset="0"/>
                <a:ea typeface="Segoe UI Semibold" charset="0"/>
                <a:cs typeface="Segoe UI Semibold" charset="0"/>
              </a:defRPr>
            </a:lvl1pPr>
          </a:lstStyle>
          <a:p>
            <a:pPr lvl="0"/>
            <a:r>
              <a:rPr lang="en-US" dirty="0"/>
              <a:t>Bold statement goes here.</a:t>
            </a:r>
          </a:p>
        </p:txBody>
      </p:sp>
      <p:sp>
        <p:nvSpPr>
          <p:cNvPr id="3" name="Picture Placeholder 2"/>
          <p:cNvSpPr>
            <a:spLocks noGrp="1"/>
          </p:cNvSpPr>
          <p:nvPr>
            <p:ph type="pic" sz="quarter" idx="11"/>
          </p:nvPr>
        </p:nvSpPr>
        <p:spPr>
          <a:xfrm>
            <a:off x="0" y="0"/>
            <a:ext cx="5762847" cy="6858000"/>
          </a:xfrm>
        </p:spPr>
        <p:txBody>
          <a:bodyPr lIns="91440" tIns="182880" rIns="91440" bIns="182880" anchor="ctr"/>
          <a:lstStyle>
            <a:lvl1pPr marL="0" indent="0" algn="ctr">
              <a:buNone/>
              <a:defRPr>
                <a:solidFill>
                  <a:srgbClr val="B4009E"/>
                </a:solidFill>
              </a:defRPr>
            </a:lvl1pPr>
          </a:lstStyle>
          <a:p>
            <a:r>
              <a:rPr lang="en-US"/>
              <a:t>Click icon to add picture</a:t>
            </a:r>
            <a:endParaRPr lang="en-US" dirty="0"/>
          </a:p>
        </p:txBody>
      </p:sp>
    </p:spTree>
    <p:extLst>
      <p:ext uri="{BB962C8B-B14F-4D97-AF65-F5344CB8AC3E}">
        <p14:creationId xmlns:p14="http://schemas.microsoft.com/office/powerpoint/2010/main" val="2977798603"/>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TATEMENT">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5" name="Text Placeholder 3"/>
          <p:cNvSpPr>
            <a:spLocks noGrp="1"/>
          </p:cNvSpPr>
          <p:nvPr>
            <p:ph idx="1" hasCustomPrompt="1"/>
          </p:nvPr>
        </p:nvSpPr>
        <p:spPr>
          <a:xfrm>
            <a:off x="457200" y="457200"/>
            <a:ext cx="11277599" cy="5638800"/>
          </a:xfrm>
          <a:prstGeom prst="rect">
            <a:avLst/>
          </a:prstGeom>
        </p:spPr>
        <p:txBody>
          <a:bodyPr vert="horz" lIns="0" tIns="0" rIns="0" bIns="91440" rtlCol="0" anchor="ctr" anchorCtr="0">
            <a:normAutofit/>
          </a:bodyPr>
          <a:lstStyle>
            <a:lvl1pPr>
              <a:lnSpc>
                <a:spcPct val="110000"/>
              </a:lnSpc>
              <a:defRPr sz="4400" b="1" i="0">
                <a:solidFill>
                  <a:schemeClr val="tx1"/>
                </a:solidFill>
                <a:latin typeface="Segoe Pro Semibold" charset="0"/>
                <a:ea typeface="Segoe Pro Semibold" charset="0"/>
                <a:cs typeface="Segoe Pro Semibold" charset="0"/>
              </a:defRPr>
            </a:lvl1pPr>
            <a:lvl2pPr>
              <a:lnSpc>
                <a:spcPct val="110000"/>
              </a:lnSpc>
              <a:defRPr sz="2400" b="0" i="0">
                <a:solidFill>
                  <a:schemeClr val="tx1"/>
                </a:solidFill>
                <a:latin typeface="Segoe Pro" charset="0"/>
                <a:ea typeface="Segoe Pro" charset="0"/>
                <a:cs typeface="Segoe Pro" charset="0"/>
              </a:defRPr>
            </a:lvl2pPr>
            <a:lvl3pPr>
              <a:lnSpc>
                <a:spcPct val="110000"/>
              </a:lnSpc>
              <a:defRPr sz="2400" b="0" i="0">
                <a:solidFill>
                  <a:schemeClr val="tx1"/>
                </a:solidFill>
                <a:latin typeface="Segoe Pro" charset="0"/>
                <a:ea typeface="Segoe Pro" charset="0"/>
                <a:cs typeface="Segoe Pro" charset="0"/>
              </a:defRPr>
            </a:lvl3pPr>
            <a:lvl4pPr>
              <a:defRPr>
                <a:solidFill>
                  <a:schemeClr val="bg2">
                    <a:lumMod val="60000"/>
                    <a:lumOff val="40000"/>
                  </a:schemeClr>
                </a:solidFill>
              </a:defRPr>
            </a:lvl4pPr>
          </a:lstStyle>
          <a:p>
            <a:pPr lvl="0"/>
            <a:r>
              <a:rPr lang="en-US" dirty="0"/>
              <a:t>Click to edit Subhead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05750878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sp>
        <p:nvSpPr>
          <p:cNvPr id="14" name="Text Placeholder 3">
            <a:extLst>
              <a:ext uri="{FF2B5EF4-FFF2-40B4-BE49-F238E27FC236}">
                <a16:creationId xmlns:a16="http://schemas.microsoft.com/office/drawing/2014/main" id="{F7F1E30F-90B3-4508-AC79-FDBFF960BB8C}"/>
              </a:ext>
            </a:extLst>
          </p:cNvPr>
          <p:cNvSpPr>
            <a:spLocks noGrp="1"/>
          </p:cNvSpPr>
          <p:nvPr>
            <p:ph idx="34"/>
          </p:nvPr>
        </p:nvSpPr>
        <p:spPr>
          <a:xfrm>
            <a:off x="6103951" y="3276600"/>
            <a:ext cx="5630848" cy="31043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2" name="Title Placeholder 2">
            <a:extLst>
              <a:ext uri="{FF2B5EF4-FFF2-40B4-BE49-F238E27FC236}">
                <a16:creationId xmlns:a16="http://schemas.microsoft.com/office/drawing/2014/main" id="{E901D344-ED89-49CF-99A7-86594AEA4B3F}"/>
              </a:ext>
            </a:extLst>
          </p:cNvPr>
          <p:cNvSpPr>
            <a:spLocks noGrp="1"/>
          </p:cNvSpPr>
          <p:nvPr>
            <p:ph type="title" hasCustomPrompt="1"/>
          </p:nvPr>
        </p:nvSpPr>
        <p:spPr>
          <a:xfrm>
            <a:off x="457200" y="457200"/>
            <a:ext cx="11277599" cy="723900"/>
          </a:xfrm>
          <a:prstGeom prst="rect">
            <a:avLst/>
          </a:prstGeom>
        </p:spPr>
        <p:txBody>
          <a:bodyPr vert="horz" lIns="0" tIns="0" rIns="0" bIns="0" rtlCol="0" anchor="t">
            <a:normAutofit/>
          </a:bodyPr>
          <a:lstStyle>
            <a:lvl1pPr>
              <a:defRPr sz="4400" b="1" i="0">
                <a:solidFill>
                  <a:schemeClr val="tx1"/>
                </a:solidFill>
                <a:latin typeface="Segoe Semibold" charset="0"/>
                <a:ea typeface="Segoe Semibold" charset="0"/>
                <a:cs typeface="Segoe Semibold" charset="0"/>
              </a:defRPr>
            </a:lvl1pPr>
          </a:lstStyle>
          <a:p>
            <a:r>
              <a:rPr lang="en-US" dirty="0"/>
              <a:t>About me…</a:t>
            </a:r>
          </a:p>
        </p:txBody>
      </p:sp>
      <p:sp>
        <p:nvSpPr>
          <p:cNvPr id="8" name="Picture Placeholder 2">
            <a:extLst>
              <a:ext uri="{FF2B5EF4-FFF2-40B4-BE49-F238E27FC236}">
                <a16:creationId xmlns:a16="http://schemas.microsoft.com/office/drawing/2014/main" id="{C1627637-B5D0-ED45-8DF8-0E533AAA00D8}"/>
              </a:ext>
            </a:extLst>
          </p:cNvPr>
          <p:cNvSpPr>
            <a:spLocks noGrp="1"/>
          </p:cNvSpPr>
          <p:nvPr>
            <p:ph type="pic" sz="quarter" idx="31" hasCustomPrompt="1"/>
          </p:nvPr>
        </p:nvSpPr>
        <p:spPr>
          <a:xfrm>
            <a:off x="10325099" y="1181100"/>
            <a:ext cx="1409700" cy="1409700"/>
          </a:xfrm>
          <a:prstGeom prst="ellipse">
            <a:avLst/>
          </a:prstGeom>
        </p:spPr>
        <p:txBody>
          <a:bodyPr wrap="none" anchor="ctr" anchorCtr="0"/>
          <a:lstStyle>
            <a:lvl1pPr algn="ctr">
              <a:defRPr sz="1400" b="0">
                <a:solidFill>
                  <a:srgbClr val="B4009E"/>
                </a:solidFill>
              </a:defRPr>
            </a:lvl1pPr>
          </a:lstStyle>
          <a:p>
            <a:r>
              <a:rPr lang="en-US" dirty="0"/>
              <a:t>Click icon </a:t>
            </a:r>
            <a:br>
              <a:rPr lang="en-US" dirty="0"/>
            </a:br>
            <a:r>
              <a:rPr lang="en-US" dirty="0"/>
              <a:t>to add </a:t>
            </a:r>
            <a:br>
              <a:rPr lang="en-US" dirty="0"/>
            </a:br>
            <a:r>
              <a:rPr lang="en-US" dirty="0"/>
              <a:t>picture</a:t>
            </a:r>
          </a:p>
        </p:txBody>
      </p:sp>
      <p:sp>
        <p:nvSpPr>
          <p:cNvPr id="10" name="Text Placeholder 2">
            <a:extLst>
              <a:ext uri="{FF2B5EF4-FFF2-40B4-BE49-F238E27FC236}">
                <a16:creationId xmlns:a16="http://schemas.microsoft.com/office/drawing/2014/main" id="{852D16FD-C54E-954A-88CB-7F7F7287BF2B}"/>
              </a:ext>
            </a:extLst>
          </p:cNvPr>
          <p:cNvSpPr>
            <a:spLocks noGrp="1"/>
          </p:cNvSpPr>
          <p:nvPr>
            <p:ph type="body" sz="quarter" idx="30" hasCustomPrompt="1"/>
          </p:nvPr>
        </p:nvSpPr>
        <p:spPr>
          <a:xfrm>
            <a:off x="6096000" y="1181100"/>
            <a:ext cx="4212129" cy="1028700"/>
          </a:xfrm>
          <a:prstGeom prst="rect">
            <a:avLst/>
          </a:prstGeom>
        </p:spPr>
        <p:txBody>
          <a:bodyPr lIns="0" tIns="274320" rIns="182880" anchor="t" anchorCtr="0">
            <a:normAutofit/>
          </a:bodyPr>
          <a:lstStyle>
            <a:lvl1pPr>
              <a:lnSpc>
                <a:spcPct val="110000"/>
              </a:lnSpc>
              <a:spcBef>
                <a:spcPts val="0"/>
              </a:spcBef>
              <a:spcAft>
                <a:spcPts val="600"/>
              </a:spcAft>
              <a:defRPr sz="16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Twitter: @handle</a:t>
            </a:r>
          </a:p>
          <a:p>
            <a:pPr lvl="0"/>
            <a:r>
              <a:rPr lang="en-US" dirty="0"/>
              <a:t>Email: </a:t>
            </a:r>
            <a:r>
              <a:rPr lang="en-US" dirty="0" err="1"/>
              <a:t>email@Microsoft.com</a:t>
            </a:r>
            <a:endParaRPr lang="en-US" dirty="0"/>
          </a:p>
        </p:txBody>
      </p:sp>
      <p:sp>
        <p:nvSpPr>
          <p:cNvPr id="9" name="Footer Placeholder 6" hidden="1">
            <a:extLst>
              <a:ext uri="{FF2B5EF4-FFF2-40B4-BE49-F238E27FC236}">
                <a16:creationId xmlns:a16="http://schemas.microsoft.com/office/drawing/2014/main" id="{3CAB610D-9FDA-664B-88C5-3D66189F6F1D}"/>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3" name="Text Placeholder 3">
            <a:extLst>
              <a:ext uri="{FF2B5EF4-FFF2-40B4-BE49-F238E27FC236}">
                <a16:creationId xmlns:a16="http://schemas.microsoft.com/office/drawing/2014/main" id="{61049F32-FBDB-40C5-9199-3991B2F5A71D}"/>
              </a:ext>
            </a:extLst>
          </p:cNvPr>
          <p:cNvSpPr>
            <a:spLocks noGrp="1"/>
          </p:cNvSpPr>
          <p:nvPr>
            <p:ph idx="33"/>
          </p:nvPr>
        </p:nvSpPr>
        <p:spPr>
          <a:xfrm>
            <a:off x="465151" y="1181100"/>
            <a:ext cx="5630849" cy="51998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0203542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ncept 3-col">
    <p:spTree>
      <p:nvGrpSpPr>
        <p:cNvPr id="1" name=""/>
        <p:cNvGrpSpPr/>
        <p:nvPr/>
      </p:nvGrpSpPr>
      <p:grpSpPr>
        <a:xfrm>
          <a:off x="0" y="0"/>
          <a:ext cx="0" cy="0"/>
          <a:chOff x="0" y="0"/>
          <a:chExt cx="0" cy="0"/>
        </a:xfrm>
      </p:grpSpPr>
      <p:sp>
        <p:nvSpPr>
          <p:cNvPr id="21" name="Picture Placeholder 5"/>
          <p:cNvSpPr>
            <a:spLocks noGrp="1"/>
          </p:cNvSpPr>
          <p:nvPr>
            <p:ph type="pic" sz="quarter" idx="27"/>
          </p:nvPr>
        </p:nvSpPr>
        <p:spPr>
          <a:xfrm>
            <a:off x="1524208" y="1505652"/>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2" name="Picture Placeholder 5"/>
          <p:cNvSpPr>
            <a:spLocks noGrp="1"/>
          </p:cNvSpPr>
          <p:nvPr>
            <p:ph type="pic" sz="quarter" idx="28"/>
          </p:nvPr>
        </p:nvSpPr>
        <p:spPr>
          <a:xfrm>
            <a:off x="5391358" y="1513780"/>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3" name="Picture Placeholder 5"/>
          <p:cNvSpPr>
            <a:spLocks noGrp="1"/>
          </p:cNvSpPr>
          <p:nvPr>
            <p:ph type="pic" sz="quarter" idx="29"/>
          </p:nvPr>
        </p:nvSpPr>
        <p:spPr>
          <a:xfrm>
            <a:off x="9285461" y="1488127"/>
            <a:ext cx="1409284" cy="1077020"/>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0" name="Shape 69">
            <a:extLst>
              <a:ext uri="{FF2B5EF4-FFF2-40B4-BE49-F238E27FC236}">
                <a16:creationId xmlns:a16="http://schemas.microsoft.com/office/drawing/2014/main" id="{50DF9F24-F2BD-4DEC-BF54-5080F302503F}"/>
              </a:ext>
            </a:extLst>
          </p:cNvPr>
          <p:cNvSpPr txBox="1">
            <a:spLocks noGrp="1"/>
          </p:cNvSpPr>
          <p:nvPr>
            <p:ph type="body" idx="21" hasCustomPrompt="1"/>
          </p:nvPr>
        </p:nvSpPr>
        <p:spPr>
          <a:xfrm>
            <a:off x="4347972" y="3276600"/>
            <a:ext cx="3496057" cy="2095500"/>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5" name="Shape 69">
            <a:extLst>
              <a:ext uri="{FF2B5EF4-FFF2-40B4-BE49-F238E27FC236}">
                <a16:creationId xmlns:a16="http://schemas.microsoft.com/office/drawing/2014/main" id="{452ABE62-CCEE-407B-B879-4F04AA8A85B2}"/>
              </a:ext>
            </a:extLst>
          </p:cNvPr>
          <p:cNvSpPr txBox="1">
            <a:spLocks noGrp="1"/>
          </p:cNvSpPr>
          <p:nvPr>
            <p:ph type="body" idx="23" hasCustomPrompt="1"/>
          </p:nvPr>
        </p:nvSpPr>
        <p:spPr>
          <a:xfrm>
            <a:off x="8229600" y="3276600"/>
            <a:ext cx="3503300"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6" name="Shape 78">
            <a:extLst>
              <a:ext uri="{FF2B5EF4-FFF2-40B4-BE49-F238E27FC236}">
                <a16:creationId xmlns:a16="http://schemas.microsoft.com/office/drawing/2014/main" id="{ED9E8697-A9C3-4FDC-9D6C-2B35F242E978}"/>
              </a:ext>
            </a:extLst>
          </p:cNvPr>
          <p:cNvSpPr txBox="1">
            <a:spLocks noGrp="1"/>
          </p:cNvSpPr>
          <p:nvPr>
            <p:ph type="body" idx="7" hasCustomPrompt="1"/>
          </p:nvPr>
        </p:nvSpPr>
        <p:spPr>
          <a:xfrm>
            <a:off x="4347972" y="2602431"/>
            <a:ext cx="3496057"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7" name="Straight Connector 26">
            <a:extLst>
              <a:ext uri="{FF2B5EF4-FFF2-40B4-BE49-F238E27FC236}">
                <a16:creationId xmlns:a16="http://schemas.microsoft.com/office/drawing/2014/main" id="{CF4B441F-C8E2-46EF-B6C0-23A6E8BDE1DB}"/>
              </a:ext>
            </a:extLst>
          </p:cNvPr>
          <p:cNvCxnSpPr>
            <a:cxnSpLocks/>
          </p:cNvCxnSpPr>
          <p:nvPr/>
        </p:nvCxnSpPr>
        <p:spPr>
          <a:xfrm flipV="1">
            <a:off x="45720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30" name="Shape 78">
            <a:extLst>
              <a:ext uri="{FF2B5EF4-FFF2-40B4-BE49-F238E27FC236}">
                <a16:creationId xmlns:a16="http://schemas.microsoft.com/office/drawing/2014/main" id="{F65B4093-2B95-4F31-BE02-FE267F2C7256}"/>
              </a:ext>
            </a:extLst>
          </p:cNvPr>
          <p:cNvSpPr txBox="1">
            <a:spLocks noGrp="1"/>
          </p:cNvSpPr>
          <p:nvPr>
            <p:ph type="body" idx="30" hasCustomPrompt="1"/>
          </p:nvPr>
        </p:nvSpPr>
        <p:spPr>
          <a:xfrm>
            <a:off x="457201" y="2602419"/>
            <a:ext cx="3543300" cy="689328"/>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31" name="Shape 78">
            <a:extLst>
              <a:ext uri="{FF2B5EF4-FFF2-40B4-BE49-F238E27FC236}">
                <a16:creationId xmlns:a16="http://schemas.microsoft.com/office/drawing/2014/main" id="{BC5E1042-00D9-4CC5-A8F0-6D5351A81028}"/>
              </a:ext>
            </a:extLst>
          </p:cNvPr>
          <p:cNvSpPr txBox="1">
            <a:spLocks noGrp="1"/>
          </p:cNvSpPr>
          <p:nvPr>
            <p:ph type="body" idx="31" hasCustomPrompt="1"/>
          </p:nvPr>
        </p:nvSpPr>
        <p:spPr>
          <a:xfrm>
            <a:off x="8229600" y="2602431"/>
            <a:ext cx="3505200" cy="6858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3</a:t>
            </a:r>
          </a:p>
        </p:txBody>
      </p:sp>
      <p:sp>
        <p:nvSpPr>
          <p:cNvPr id="32" name="Shape 69">
            <a:extLst>
              <a:ext uri="{FF2B5EF4-FFF2-40B4-BE49-F238E27FC236}">
                <a16:creationId xmlns:a16="http://schemas.microsoft.com/office/drawing/2014/main" id="{D0DB858D-C909-4D63-B4BA-450AB7BC6813}"/>
              </a:ext>
            </a:extLst>
          </p:cNvPr>
          <p:cNvSpPr txBox="1">
            <a:spLocks noGrp="1"/>
          </p:cNvSpPr>
          <p:nvPr>
            <p:ph type="body" idx="32" hasCustomPrompt="1"/>
          </p:nvPr>
        </p:nvSpPr>
        <p:spPr>
          <a:xfrm>
            <a:off x="457200" y="3276600"/>
            <a:ext cx="3543301" cy="2095501"/>
          </a:xfrm>
          <a:prstGeom prst="rect">
            <a:avLst/>
          </a:prstGeom>
        </p:spPr>
        <p:txBody>
          <a:bodyPr vert="horz" wrap="square" lIns="67222" tIns="182880" rIns="67222" bIns="0" rtlCol="0" anchor="t">
            <a:noAutofit/>
          </a:bodyPr>
          <a:lstStyle>
            <a:lvl1pPr algn="ctr">
              <a:defRPr sz="2000" b="0" dirty="0">
                <a:solidFill>
                  <a:schemeClr val="tx1"/>
                </a:solidFill>
                <a:latin typeface="+mn-lt"/>
                <a:ea typeface="Segoe UI" pitchFamily="34" charset="0"/>
                <a:cs typeface="Segoe UI Semibold" panose="020B0702040204020203" pitchFamily="34"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33" name="Title Placeholder 2">
            <a:extLst>
              <a:ext uri="{FF2B5EF4-FFF2-40B4-BE49-F238E27FC236}">
                <a16:creationId xmlns:a16="http://schemas.microsoft.com/office/drawing/2014/main" id="{2C1FE9BA-3B57-4CA6-8333-A470390E7321}"/>
              </a:ext>
            </a:extLst>
          </p:cNvPr>
          <p:cNvSpPr>
            <a:spLocks noGrp="1"/>
          </p:cNvSpPr>
          <p:nvPr>
            <p:ph type="title"/>
          </p:nvPr>
        </p:nvSpPr>
        <p:spPr>
          <a:xfrm>
            <a:off x="457200" y="457200"/>
            <a:ext cx="11277600" cy="723900"/>
          </a:xfrm>
          <a:prstGeom prst="rect">
            <a:avLst/>
          </a:prstGeom>
        </p:spPr>
        <p:txBody>
          <a:bodyPr vert="horz" lIns="0" tIns="0" rIns="0" bIns="0" rtlCol="0" anchor="t">
            <a:noAutofit/>
          </a:bodyPr>
          <a:lstStyle>
            <a:lvl1pPr>
              <a:defRPr>
                <a:solidFill>
                  <a:schemeClr val="tx1"/>
                </a:solidFill>
              </a:defRPr>
            </a:lvl1pPr>
          </a:lstStyle>
          <a:p>
            <a:r>
              <a:rPr lang="en-US"/>
              <a:t>Click to edit Master title style</a:t>
            </a:r>
            <a:endParaRPr lang="en-US" dirty="0"/>
          </a:p>
        </p:txBody>
      </p:sp>
      <p:cxnSp>
        <p:nvCxnSpPr>
          <p:cNvPr id="19" name="Straight Connector 18">
            <a:extLst>
              <a:ext uri="{FF2B5EF4-FFF2-40B4-BE49-F238E27FC236}">
                <a16:creationId xmlns:a16="http://schemas.microsoft.com/office/drawing/2014/main" id="{CF4B441F-C8E2-46EF-B6C0-23A6E8BDE1DB}"/>
              </a:ext>
            </a:extLst>
          </p:cNvPr>
          <p:cNvCxnSpPr>
            <a:cxnSpLocks/>
          </p:cNvCxnSpPr>
          <p:nvPr/>
        </p:nvCxnSpPr>
        <p:spPr>
          <a:xfrm flipV="1">
            <a:off x="4324350" y="3282800"/>
            <a:ext cx="3543301"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cxnSp>
        <p:nvCxnSpPr>
          <p:cNvPr id="24" name="Straight Connector 23">
            <a:extLst>
              <a:ext uri="{FF2B5EF4-FFF2-40B4-BE49-F238E27FC236}">
                <a16:creationId xmlns:a16="http://schemas.microsoft.com/office/drawing/2014/main" id="{CF4B441F-C8E2-46EF-B6C0-23A6E8BDE1DB}"/>
              </a:ext>
            </a:extLst>
          </p:cNvPr>
          <p:cNvCxnSpPr>
            <a:cxnSpLocks/>
          </p:cNvCxnSpPr>
          <p:nvPr/>
        </p:nvCxnSpPr>
        <p:spPr>
          <a:xfrm>
            <a:off x="8229600" y="3282800"/>
            <a:ext cx="3518402" cy="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361562707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oncept 2-col">
    <p:spTree>
      <p:nvGrpSpPr>
        <p:cNvPr id="1" name=""/>
        <p:cNvGrpSpPr/>
        <p:nvPr/>
      </p:nvGrpSpPr>
      <p:grpSpPr>
        <a:xfrm>
          <a:off x="0" y="0"/>
          <a:ext cx="0" cy="0"/>
          <a:chOff x="0" y="0"/>
          <a:chExt cx="0" cy="0"/>
        </a:xfrm>
      </p:grpSpPr>
      <p:sp>
        <p:nvSpPr>
          <p:cNvPr id="13" name="Picture Placeholder 5"/>
          <p:cNvSpPr>
            <a:spLocks noGrp="1"/>
          </p:cNvSpPr>
          <p:nvPr>
            <p:ph type="pic" sz="quarter" idx="27"/>
          </p:nvPr>
        </p:nvSpPr>
        <p:spPr>
          <a:xfrm>
            <a:off x="1866901" y="1433156"/>
            <a:ext cx="2819400" cy="1634103"/>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endParaRPr lang="en-US" dirty="0"/>
          </a:p>
        </p:txBody>
      </p:sp>
      <p:sp>
        <p:nvSpPr>
          <p:cNvPr id="21" name="Picture Placeholder 5"/>
          <p:cNvSpPr>
            <a:spLocks noGrp="1"/>
          </p:cNvSpPr>
          <p:nvPr>
            <p:ph type="pic" sz="quarter" idx="29"/>
          </p:nvPr>
        </p:nvSpPr>
        <p:spPr>
          <a:xfrm>
            <a:off x="7505699" y="1433157"/>
            <a:ext cx="2819401" cy="1634102"/>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sp>
        <p:nvSpPr>
          <p:cNvPr id="22" name="Shape 69">
            <a:extLst>
              <a:ext uri="{FF2B5EF4-FFF2-40B4-BE49-F238E27FC236}">
                <a16:creationId xmlns:a16="http://schemas.microsoft.com/office/drawing/2014/main" id="{DA909CD3-D031-4644-961E-3BAEF5FC557A}"/>
              </a:ext>
            </a:extLst>
          </p:cNvPr>
          <p:cNvSpPr txBox="1">
            <a:spLocks noGrp="1"/>
          </p:cNvSpPr>
          <p:nvPr>
            <p:ph type="body" idx="21" hasCustomPrompt="1"/>
          </p:nvPr>
        </p:nvSpPr>
        <p:spPr>
          <a:xfrm>
            <a:off x="6095998" y="3998873"/>
            <a:ext cx="5638801" cy="2097128"/>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3" name="Shape 78">
            <a:extLst>
              <a:ext uri="{FF2B5EF4-FFF2-40B4-BE49-F238E27FC236}">
                <a16:creationId xmlns:a16="http://schemas.microsoft.com/office/drawing/2014/main" id="{86F28D81-7603-4E02-9F5E-B52509955F9D}"/>
              </a:ext>
            </a:extLst>
          </p:cNvPr>
          <p:cNvSpPr txBox="1">
            <a:spLocks noGrp="1"/>
          </p:cNvSpPr>
          <p:nvPr>
            <p:ph type="body" idx="7" hasCustomPrompt="1"/>
          </p:nvPr>
        </p:nvSpPr>
        <p:spPr>
          <a:xfrm>
            <a:off x="6095999" y="3276600"/>
            <a:ext cx="5638798" cy="723900"/>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2</a:t>
            </a:r>
          </a:p>
        </p:txBody>
      </p:sp>
      <p:cxnSp>
        <p:nvCxnSpPr>
          <p:cNvPr id="24" name="Straight Connector 23">
            <a:extLst>
              <a:ext uri="{FF2B5EF4-FFF2-40B4-BE49-F238E27FC236}">
                <a16:creationId xmlns:a16="http://schemas.microsoft.com/office/drawing/2014/main" id="{3A68F424-EA1D-4D7C-A4B5-5D8BC32C7BFB}"/>
              </a:ext>
            </a:extLst>
          </p:cNvPr>
          <p:cNvCxnSpPr>
            <a:cxnSpLocks/>
          </p:cNvCxnSpPr>
          <p:nvPr/>
        </p:nvCxnSpPr>
        <p:spPr>
          <a:xfrm>
            <a:off x="1181100" y="3909418"/>
            <a:ext cx="42291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cxnSp>
        <p:nvCxnSpPr>
          <p:cNvPr id="25" name="Straight Connector 24">
            <a:extLst>
              <a:ext uri="{FF2B5EF4-FFF2-40B4-BE49-F238E27FC236}">
                <a16:creationId xmlns:a16="http://schemas.microsoft.com/office/drawing/2014/main" id="{EA6FB7B6-28C9-4460-8677-F7C9633207B5}"/>
              </a:ext>
            </a:extLst>
          </p:cNvPr>
          <p:cNvCxnSpPr>
            <a:cxnSpLocks/>
          </p:cNvCxnSpPr>
          <p:nvPr/>
        </p:nvCxnSpPr>
        <p:spPr>
          <a:xfrm>
            <a:off x="6819900" y="3916700"/>
            <a:ext cx="4191000"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6" name="Shape 78">
            <a:extLst>
              <a:ext uri="{FF2B5EF4-FFF2-40B4-BE49-F238E27FC236}">
                <a16:creationId xmlns:a16="http://schemas.microsoft.com/office/drawing/2014/main" id="{6F67237B-0079-4730-BA0A-EFD67517C184}"/>
              </a:ext>
            </a:extLst>
          </p:cNvPr>
          <p:cNvSpPr txBox="1">
            <a:spLocks noGrp="1"/>
          </p:cNvSpPr>
          <p:nvPr>
            <p:ph type="body" idx="30" hasCustomPrompt="1"/>
          </p:nvPr>
        </p:nvSpPr>
        <p:spPr>
          <a:xfrm>
            <a:off x="457201" y="3279529"/>
            <a:ext cx="5638800" cy="719343"/>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sp>
        <p:nvSpPr>
          <p:cNvPr id="27" name="Shape 69">
            <a:extLst>
              <a:ext uri="{FF2B5EF4-FFF2-40B4-BE49-F238E27FC236}">
                <a16:creationId xmlns:a16="http://schemas.microsoft.com/office/drawing/2014/main" id="{AEED71C8-01E7-4E81-A0EB-0535EB83D4BE}"/>
              </a:ext>
            </a:extLst>
          </p:cNvPr>
          <p:cNvSpPr txBox="1">
            <a:spLocks noGrp="1"/>
          </p:cNvSpPr>
          <p:nvPr>
            <p:ph type="body" idx="32" hasCustomPrompt="1"/>
          </p:nvPr>
        </p:nvSpPr>
        <p:spPr>
          <a:xfrm>
            <a:off x="457200" y="3999831"/>
            <a:ext cx="5638799" cy="2096169"/>
          </a:xfrm>
          <a:prstGeom prst="rect">
            <a:avLst/>
          </a:prstGeom>
        </p:spPr>
        <p:txBody>
          <a:bodyPr vert="horz" wrap="square" lIns="91440" tIns="91440" rIns="91440"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28" name="Title Placeholder 2">
            <a:extLst>
              <a:ext uri="{FF2B5EF4-FFF2-40B4-BE49-F238E27FC236}">
                <a16:creationId xmlns:a16="http://schemas.microsoft.com/office/drawing/2014/main" id="{8978FE4F-86FF-40F7-BEC9-11D7612E6287}"/>
              </a:ext>
            </a:extLst>
          </p:cNvPr>
          <p:cNvSpPr>
            <a:spLocks noGrp="1"/>
          </p:cNvSpPr>
          <p:nvPr>
            <p:ph type="title"/>
          </p:nvPr>
        </p:nvSpPr>
        <p:spPr>
          <a:xfrm>
            <a:off x="457200" y="457200"/>
            <a:ext cx="11277600" cy="723900"/>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Tree>
    <p:extLst>
      <p:ext uri="{BB962C8B-B14F-4D97-AF65-F5344CB8AC3E}">
        <p14:creationId xmlns:p14="http://schemas.microsoft.com/office/powerpoint/2010/main" val="38620201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Evidence Slide">
    <p:spTree>
      <p:nvGrpSpPr>
        <p:cNvPr id="1" name=""/>
        <p:cNvGrpSpPr/>
        <p:nvPr/>
      </p:nvGrpSpPr>
      <p:grpSpPr>
        <a:xfrm>
          <a:off x="0" y="0"/>
          <a:ext cx="0" cy="0"/>
          <a:chOff x="0" y="0"/>
          <a:chExt cx="0" cy="0"/>
        </a:xfrm>
      </p:grpSpPr>
      <p:sp>
        <p:nvSpPr>
          <p:cNvPr id="5" name="Footer Placeholder 6" hidden="1"/>
          <p:cNvSpPr txBox="1">
            <a:spLocks/>
          </p:cNvSpPr>
          <p:nvPr/>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4" name="Content Placeholder 3"/>
          <p:cNvSpPr>
            <a:spLocks noGrp="1"/>
          </p:cNvSpPr>
          <p:nvPr>
            <p:ph sz="quarter" idx="15" hasCustomPrompt="1"/>
          </p:nvPr>
        </p:nvSpPr>
        <p:spPr>
          <a:xfrm>
            <a:off x="457200" y="1051560"/>
            <a:ext cx="9867900" cy="669332"/>
          </a:xfrm>
          <a:prstGeom prst="rect">
            <a:avLst/>
          </a:prstGeom>
          <a:noFill/>
        </p:spPr>
        <p:txBody>
          <a:bodyPr lIns="0" tIns="0" rIns="0" bIns="0" anchor="t" anchorCtr="0">
            <a:normAutofit/>
          </a:bodyPr>
          <a:lstStyle>
            <a:lvl1pPr marL="0" indent="0">
              <a:spcBef>
                <a:spcPts val="0"/>
              </a:spcBef>
              <a:buNone/>
              <a:defRPr sz="24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One-line summary</a:t>
            </a:r>
          </a:p>
        </p:txBody>
      </p:sp>
      <p:sp>
        <p:nvSpPr>
          <p:cNvPr id="15" name="Content Placeholder 3"/>
          <p:cNvSpPr>
            <a:spLocks noGrp="1"/>
          </p:cNvSpPr>
          <p:nvPr>
            <p:ph sz="quarter" idx="22" hasCustomPrompt="1"/>
          </p:nvPr>
        </p:nvSpPr>
        <p:spPr>
          <a:xfrm>
            <a:off x="7505700" y="4702768"/>
            <a:ext cx="4229100" cy="1698031"/>
          </a:xfrm>
          <a:prstGeom prst="rect">
            <a:avLst/>
          </a:prstGeom>
        </p:spPr>
        <p:txBody>
          <a:bodyPr vert="horz" lIns="137160" tIns="109728" rIns="137160" bIns="109728" rtlCol="0" anchor="t">
            <a:noAutofit/>
          </a:bodyPr>
          <a:lstStyle>
            <a:lvl1pPr>
              <a:defRPr kumimoji="0" lang="en-US" sz="2000" b="0" i="0" u="none" strike="noStrike" cap="none" spc="0" normalizeH="0" baseline="0" dirty="0">
                <a:ln>
                  <a:noFill/>
                </a:ln>
                <a:solidFill>
                  <a:schemeClr val="accent1"/>
                </a:solidFill>
                <a:uLnTx/>
                <a:uFillTx/>
                <a:latin typeface="Segoe UI" charset="0"/>
                <a:ea typeface="Segoe UI" charset="0"/>
                <a:cs typeface="Segoe UI" charset="0"/>
              </a:defRPr>
            </a:lvl1pPr>
          </a:lstStyle>
          <a:p>
            <a:pPr marR="0" lvl="0" defTabSz="685800" fontAlgn="auto">
              <a:spcBef>
                <a:spcPts val="1200"/>
              </a:spcBef>
              <a:spcAft>
                <a:spcPts val="0"/>
              </a:spcAft>
              <a:buClrTx/>
              <a:buSzTx/>
              <a:buFont typeface="Arial" panose="020B0604020202020204" pitchFamily="34" charset="0"/>
              <a:tabLst/>
            </a:pPr>
            <a:r>
              <a:rPr lang="en-US" dirty="0"/>
              <a:t>Killer quote or call-out</a:t>
            </a:r>
          </a:p>
        </p:txBody>
      </p:sp>
      <p:sp>
        <p:nvSpPr>
          <p:cNvPr id="10" name="Picture Placeholder 3"/>
          <p:cNvSpPr>
            <a:spLocks noGrp="1"/>
          </p:cNvSpPr>
          <p:nvPr>
            <p:ph type="pic" sz="quarter" idx="23" hasCustomPrompt="1"/>
          </p:nvPr>
        </p:nvSpPr>
        <p:spPr>
          <a:xfrm>
            <a:off x="7505700" y="1850433"/>
            <a:ext cx="4229100" cy="2835867"/>
          </a:xfrm>
        </p:spPr>
        <p:txBody>
          <a:bodyPr anchor="ctr"/>
          <a:lstStyle>
            <a:lvl1pPr algn="ctr">
              <a:defRPr>
                <a:solidFill>
                  <a:srgbClr val="B4009E"/>
                </a:solidFill>
              </a:defRPr>
            </a:lvl1pPr>
          </a:lstStyle>
          <a:p>
            <a:r>
              <a:rPr lang="en-US" dirty="0"/>
              <a:t>Screenshot of app</a:t>
            </a:r>
          </a:p>
        </p:txBody>
      </p:sp>
      <p:sp>
        <p:nvSpPr>
          <p:cNvPr id="11" name="Picture Placeholder 5"/>
          <p:cNvSpPr>
            <a:spLocks noGrp="1" noChangeAspect="1"/>
          </p:cNvSpPr>
          <p:nvPr>
            <p:ph type="pic" sz="quarter" idx="27" hasCustomPrompt="1"/>
          </p:nvPr>
        </p:nvSpPr>
        <p:spPr>
          <a:xfrm>
            <a:off x="10325100" y="457200"/>
            <a:ext cx="1409700" cy="1409700"/>
          </a:xfrm>
        </p:spPr>
        <p:txBody>
          <a:bodyPr anchor="ctr"/>
          <a:lstStyle>
            <a:lvl1pPr algn="ctr">
              <a:defRPr sz="1600">
                <a:solidFill>
                  <a:srgbClr val="B4009E"/>
                </a:solidFill>
              </a:defRPr>
            </a:lvl1pPr>
          </a:lstStyle>
          <a:p>
            <a:r>
              <a:rPr lang="en-US" dirty="0"/>
              <a:t>App icon</a:t>
            </a:r>
          </a:p>
        </p:txBody>
      </p:sp>
      <p:sp>
        <p:nvSpPr>
          <p:cNvPr id="18" name="Title Placeholder 2">
            <a:extLst>
              <a:ext uri="{FF2B5EF4-FFF2-40B4-BE49-F238E27FC236}">
                <a16:creationId xmlns:a16="http://schemas.microsoft.com/office/drawing/2014/main" id="{CD07E1E7-510F-478E-A61F-831872E92825}"/>
              </a:ext>
            </a:extLst>
          </p:cNvPr>
          <p:cNvSpPr>
            <a:spLocks noGrp="1"/>
          </p:cNvSpPr>
          <p:nvPr>
            <p:ph type="title"/>
          </p:nvPr>
        </p:nvSpPr>
        <p:spPr>
          <a:xfrm>
            <a:off x="457200" y="457201"/>
            <a:ext cx="9867900" cy="594359"/>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Footer Placeholder 6" hidden="1">
            <a:extLst>
              <a:ext uri="{FF2B5EF4-FFF2-40B4-BE49-F238E27FC236}">
                <a16:creationId xmlns:a16="http://schemas.microsoft.com/office/drawing/2014/main" id="{D706C368-32EC-8046-A75E-5C873EF24AF6}"/>
              </a:ext>
            </a:extLst>
          </p:cNvPr>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17" name="Text Placeholder 3">
            <a:extLst>
              <a:ext uri="{FF2B5EF4-FFF2-40B4-BE49-F238E27FC236}">
                <a16:creationId xmlns:a16="http://schemas.microsoft.com/office/drawing/2014/main" id="{F37B0F2F-B5E1-40A6-9340-FE71343E99B5}"/>
              </a:ext>
            </a:extLst>
          </p:cNvPr>
          <p:cNvSpPr>
            <a:spLocks noGrp="1"/>
          </p:cNvSpPr>
          <p:nvPr>
            <p:ph idx="32"/>
          </p:nvPr>
        </p:nvSpPr>
        <p:spPr>
          <a:xfrm>
            <a:off x="465151" y="1866900"/>
            <a:ext cx="7040549"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51886614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enefit Simple">
    <p:spTree>
      <p:nvGrpSpPr>
        <p:cNvPr id="1" name=""/>
        <p:cNvGrpSpPr/>
        <p:nvPr/>
      </p:nvGrpSpPr>
      <p:grpSpPr>
        <a:xfrm>
          <a:off x="0" y="0"/>
          <a:ext cx="0" cy="0"/>
          <a:chOff x="0" y="0"/>
          <a:chExt cx="0" cy="0"/>
        </a:xfrm>
      </p:grpSpPr>
      <p:sp>
        <p:nvSpPr>
          <p:cNvPr id="11" name="Shape 69"/>
          <p:cNvSpPr txBox="1">
            <a:spLocks noGrp="1"/>
          </p:cNvSpPr>
          <p:nvPr>
            <p:ph type="body" idx="1" hasCustomPrompt="1"/>
          </p:nvPr>
        </p:nvSpPr>
        <p:spPr>
          <a:xfrm>
            <a:off x="6087344" y="4851708"/>
            <a:ext cx="5631517" cy="1564792"/>
          </a:xfrm>
          <a:prstGeom prst="rect">
            <a:avLst/>
          </a:prstGeom>
          <a:noFill/>
          <a:ln w="12700">
            <a:noFill/>
          </a:ln>
        </p:spPr>
        <p:txBody>
          <a:bodyPr vert="horz" lIns="182880" tIns="0" rIns="0" bIns="0" rtlCol="0">
            <a:normAutofit/>
          </a:bodyPr>
          <a:lstStyle>
            <a:lvl1pPr marL="0" indent="0">
              <a:defRPr sz="2000" b="0" i="0" dirty="0">
                <a:solidFill>
                  <a:schemeClr val="tx1"/>
                </a:solidFill>
                <a:latin typeface="Segoe UI" charset="0"/>
                <a:ea typeface="Segoe UI" charset="0"/>
                <a:cs typeface="Segoe UI" charset="0"/>
              </a:defRPr>
            </a:lvl1pPr>
          </a:lstStyle>
          <a:p>
            <a:pPr lvl="0"/>
            <a:r>
              <a:rPr lang="en-US" dirty="0"/>
              <a:t>Reason to believe</a:t>
            </a:r>
          </a:p>
          <a:p>
            <a:pPr lvl="0"/>
            <a:r>
              <a:rPr lang="en-US" dirty="0"/>
              <a:t>Reason to believe</a:t>
            </a:r>
          </a:p>
        </p:txBody>
      </p:sp>
      <p:sp>
        <p:nvSpPr>
          <p:cNvPr id="12" name="Shape 69"/>
          <p:cNvSpPr txBox="1">
            <a:spLocks noGrp="1"/>
          </p:cNvSpPr>
          <p:nvPr>
            <p:ph type="body" idx="23" hasCustomPrompt="1"/>
          </p:nvPr>
        </p:nvSpPr>
        <p:spPr>
          <a:xfrm>
            <a:off x="6103282" y="2757189"/>
            <a:ext cx="5631517" cy="1412875"/>
          </a:xfrm>
          <a:prstGeom prst="rect">
            <a:avLst/>
          </a:prstGeom>
          <a:noFill/>
          <a:ln w="12700">
            <a:noFill/>
          </a:ln>
        </p:spPr>
        <p:txBody>
          <a:bodyPr vert="horz" lIns="182880" tIns="0" rIns="0" bIns="0" rtlCol="0">
            <a:normAutofit/>
          </a:bodyPr>
          <a:lstStyle>
            <a:lvl1pPr>
              <a:defRPr sz="2000" b="0" i="0" dirty="0">
                <a:solidFill>
                  <a:schemeClr val="tx1"/>
                </a:solidFill>
                <a:latin typeface="Segoe UI" charset="0"/>
                <a:ea typeface="Segoe UI" charset="0"/>
                <a:cs typeface="Segoe UI" charset="0"/>
              </a:defRPr>
            </a:lvl1pPr>
          </a:lstStyle>
          <a:p>
            <a:pPr lvl="0"/>
            <a:r>
              <a:rPr lang="en-US" dirty="0"/>
              <a:t>Reason to believe</a:t>
            </a:r>
          </a:p>
          <a:p>
            <a:pPr lvl="0"/>
            <a:r>
              <a:rPr lang="en-US" dirty="0"/>
              <a:t>Reason to believe</a:t>
            </a:r>
            <a:endParaRPr dirty="0"/>
          </a:p>
        </p:txBody>
      </p:sp>
      <p:sp>
        <p:nvSpPr>
          <p:cNvPr id="9" name="Picture Placeholder 3"/>
          <p:cNvSpPr>
            <a:spLocks noGrp="1"/>
          </p:cNvSpPr>
          <p:nvPr>
            <p:ph type="pic" sz="quarter" idx="26"/>
          </p:nvPr>
        </p:nvSpPr>
        <p:spPr>
          <a:xfrm>
            <a:off x="473103" y="1866901"/>
            <a:ext cx="5630178" cy="4229099"/>
          </a:xfrm>
        </p:spPr>
        <p:txBody>
          <a:bodyPr anchor="ctr"/>
          <a:lstStyle>
            <a:lvl1pPr algn="ctr">
              <a:defRPr>
                <a:solidFill>
                  <a:srgbClr val="B4009E"/>
                </a:solidFill>
              </a:defRPr>
            </a:lvl1pPr>
          </a:lstStyle>
          <a:p>
            <a:r>
              <a:rPr lang="en-US"/>
              <a:t>Click icon to add picture</a:t>
            </a:r>
            <a:endParaRPr lang="en-US" dirty="0"/>
          </a:p>
        </p:txBody>
      </p:sp>
      <p:sp>
        <p:nvSpPr>
          <p:cNvPr id="4" name="Text Placeholder 3">
            <a:extLst>
              <a:ext uri="{FF2B5EF4-FFF2-40B4-BE49-F238E27FC236}">
                <a16:creationId xmlns:a16="http://schemas.microsoft.com/office/drawing/2014/main" id="{101AFB50-C9C6-4A7E-95B0-BCD4CC5AD4BF}"/>
              </a:ext>
            </a:extLst>
          </p:cNvPr>
          <p:cNvSpPr>
            <a:spLocks noGrp="1"/>
          </p:cNvSpPr>
          <p:nvPr>
            <p:ph type="body" sz="quarter" idx="27" hasCustomPrompt="1"/>
          </p:nvPr>
        </p:nvSpPr>
        <p:spPr>
          <a:xfrm>
            <a:off x="6103281" y="1866900"/>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17" name="Text Placeholder 3">
            <a:extLst>
              <a:ext uri="{FF2B5EF4-FFF2-40B4-BE49-F238E27FC236}">
                <a16:creationId xmlns:a16="http://schemas.microsoft.com/office/drawing/2014/main" id="{50E2ADD4-807F-4A38-AA9A-901D0FD36358}"/>
              </a:ext>
            </a:extLst>
          </p:cNvPr>
          <p:cNvSpPr>
            <a:spLocks noGrp="1"/>
          </p:cNvSpPr>
          <p:nvPr>
            <p:ph type="body" sz="quarter" idx="28" hasCustomPrompt="1"/>
          </p:nvPr>
        </p:nvSpPr>
        <p:spPr>
          <a:xfrm>
            <a:off x="6087344" y="3960546"/>
            <a:ext cx="5631519" cy="581257"/>
          </a:xfrm>
        </p:spPr>
        <p:txBody>
          <a:bodyPr lIns="18288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18" name="Title Placeholder 2">
            <a:extLst>
              <a:ext uri="{FF2B5EF4-FFF2-40B4-BE49-F238E27FC236}">
                <a16:creationId xmlns:a16="http://schemas.microsoft.com/office/drawing/2014/main" id="{59110E6B-B1B3-4C17-A980-291E240D0408}"/>
              </a:ext>
            </a:extLst>
          </p:cNvPr>
          <p:cNvSpPr>
            <a:spLocks noGrp="1"/>
          </p:cNvSpPr>
          <p:nvPr>
            <p:ph type="title"/>
          </p:nvPr>
        </p:nvSpPr>
        <p:spPr>
          <a:xfrm>
            <a:off x="457200" y="457200"/>
            <a:ext cx="11277600" cy="594359"/>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dirty="0"/>
              <a:t>Click to edit Master title style</a:t>
            </a:r>
          </a:p>
        </p:txBody>
      </p:sp>
      <p:sp>
        <p:nvSpPr>
          <p:cNvPr id="14" name="Subtitle 2">
            <a:extLst>
              <a:ext uri="{FF2B5EF4-FFF2-40B4-BE49-F238E27FC236}">
                <a16:creationId xmlns:a16="http://schemas.microsoft.com/office/drawing/2014/main" id="{34E78E25-AA27-2840-A6EC-9C7A33D92FEF}"/>
              </a:ext>
            </a:extLst>
          </p:cNvPr>
          <p:cNvSpPr>
            <a:spLocks noGrp="1"/>
          </p:cNvSpPr>
          <p:nvPr>
            <p:ph type="subTitle" idx="30"/>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16016364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enefit Complex">
    <p:spTree>
      <p:nvGrpSpPr>
        <p:cNvPr id="1" name=""/>
        <p:cNvGrpSpPr/>
        <p:nvPr/>
      </p:nvGrpSpPr>
      <p:grpSpPr>
        <a:xfrm>
          <a:off x="0" y="0"/>
          <a:ext cx="0" cy="0"/>
          <a:chOff x="0" y="0"/>
          <a:chExt cx="0" cy="0"/>
        </a:xfrm>
      </p:grpSpPr>
      <p:sp>
        <p:nvSpPr>
          <p:cNvPr id="13" name="Picture Placeholder 13"/>
          <p:cNvSpPr>
            <a:spLocks noGrp="1"/>
          </p:cNvSpPr>
          <p:nvPr>
            <p:ph type="pic" sz="quarter" idx="18"/>
          </p:nvPr>
        </p:nvSpPr>
        <p:spPr>
          <a:xfrm>
            <a:off x="78711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20" name="Shape 69"/>
          <p:cNvSpPr txBox="1">
            <a:spLocks noGrp="1"/>
          </p:cNvSpPr>
          <p:nvPr>
            <p:ph type="body" idx="23" hasCustomPrompt="1"/>
          </p:nvPr>
        </p:nvSpPr>
        <p:spPr>
          <a:xfrm>
            <a:off x="473102" y="5561745"/>
            <a:ext cx="7032813"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21" name="Text Placeholder 3"/>
          <p:cNvSpPr>
            <a:spLocks noGrp="1"/>
          </p:cNvSpPr>
          <p:nvPr>
            <p:ph type="body" sz="quarter" idx="16" hasCustomPrompt="1"/>
          </p:nvPr>
        </p:nvSpPr>
        <p:spPr>
          <a:xfrm>
            <a:off x="10325100" y="1866901"/>
            <a:ext cx="1422400" cy="141665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2" name="Text Placeholder 3"/>
          <p:cNvSpPr>
            <a:spLocks noGrp="1"/>
          </p:cNvSpPr>
          <p:nvPr>
            <p:ph type="body" sz="quarter" idx="27" hasCustomPrompt="1"/>
          </p:nvPr>
        </p:nvSpPr>
        <p:spPr>
          <a:xfrm>
            <a:off x="10325100" y="3283551"/>
            <a:ext cx="1422400" cy="1402749"/>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defRPr lang="en-US" sz="1400" b="1" i="0" dirty="0">
                <a:solidFill>
                  <a:schemeClr val="accent1"/>
                </a:solidFill>
                <a:latin typeface="Segoe UI Semibold" charset="0"/>
                <a:ea typeface="Segoe UI Semibold" charset="0"/>
                <a:cs typeface="Segoe UI Semibold" charset="0"/>
              </a:defRPr>
            </a:lvl1pPr>
          </a:lstStyle>
          <a:p>
            <a:pPr marL="0" lvl="0">
              <a:spcBef>
                <a:spcPts val="1000"/>
              </a:spcBef>
              <a:buClr>
                <a:schemeClr val="accent1"/>
              </a:buClr>
            </a:pPr>
            <a:r>
              <a:rPr lang="en-US"/>
              <a:t>Click to edit subtitle</a:t>
            </a:r>
          </a:p>
        </p:txBody>
      </p:sp>
      <p:sp>
        <p:nvSpPr>
          <p:cNvPr id="23" name="Text Placeholder 3"/>
          <p:cNvSpPr>
            <a:spLocks noGrp="1"/>
          </p:cNvSpPr>
          <p:nvPr>
            <p:ph type="body" sz="quarter" idx="28" hasCustomPrompt="1"/>
          </p:nvPr>
        </p:nvSpPr>
        <p:spPr>
          <a:xfrm>
            <a:off x="10325100" y="4686300"/>
            <a:ext cx="1422400" cy="1409700"/>
          </a:xfrm>
          <a:prstGeom prst="rect">
            <a:avLst/>
          </a:prstGeom>
          <a:noFill/>
          <a:ln>
            <a:noFill/>
          </a:ln>
        </p:spPr>
        <p:txBody>
          <a:bodyPr vert="horz" lIns="91402" tIns="0" rIns="91402" bIns="0" rtlCol="0" anchor="ctr" anchorCtr="0">
            <a:noAutofit/>
          </a:bodyPr>
          <a:lstStyle>
            <a:lvl1pPr marL="0" indent="0">
              <a:lnSpc>
                <a:spcPct val="100000"/>
              </a:lnSpc>
              <a:spcBef>
                <a:spcPts val="0"/>
              </a:spcBef>
              <a:buFont typeface="Arial"/>
              <a:buNone/>
              <a:tabLst/>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Click to edit subtitle</a:t>
            </a:r>
          </a:p>
        </p:txBody>
      </p:sp>
      <p:sp>
        <p:nvSpPr>
          <p:cNvPr id="27" name="Picture Placeholder 13"/>
          <p:cNvSpPr>
            <a:spLocks noGrp="1"/>
          </p:cNvSpPr>
          <p:nvPr>
            <p:ph type="pic" sz="quarter" idx="32"/>
          </p:nvPr>
        </p:nvSpPr>
        <p:spPr>
          <a:xfrm>
            <a:off x="9242725" y="1873851"/>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30" name="Text Placeholder 3"/>
          <p:cNvSpPr>
            <a:spLocks noGrp="1"/>
          </p:cNvSpPr>
          <p:nvPr>
            <p:ph type="body" sz="quarter" idx="35" hasCustomPrompt="1"/>
          </p:nvPr>
        </p:nvSpPr>
        <p:spPr>
          <a:xfrm>
            <a:off x="7505700" y="2639727"/>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3" name="Text Placeholder 3"/>
          <p:cNvSpPr>
            <a:spLocks noGrp="1"/>
          </p:cNvSpPr>
          <p:nvPr>
            <p:ph type="body" sz="quarter" idx="38" hasCustomPrompt="1"/>
          </p:nvPr>
        </p:nvSpPr>
        <p:spPr>
          <a:xfrm>
            <a:off x="8915401" y="2640072"/>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37" name="Content Placeholder 3"/>
          <p:cNvSpPr>
            <a:spLocks noGrp="1"/>
          </p:cNvSpPr>
          <p:nvPr>
            <p:ph sz="quarter" idx="15" hasCustomPrompt="1"/>
          </p:nvPr>
        </p:nvSpPr>
        <p:spPr>
          <a:xfrm>
            <a:off x="457201" y="1051560"/>
            <a:ext cx="11277600" cy="520722"/>
          </a:xfrm>
          <a:prstGeom prst="rect">
            <a:avLst/>
          </a:prstGeom>
        </p:spPr>
        <p:txBody>
          <a:bodyPr tIns="0" bIns="0">
            <a:noAutofit/>
          </a:bodyPr>
          <a:lstStyle>
            <a:lvl1pPr marL="0" indent="0">
              <a:spcBef>
                <a:spcPts val="0"/>
              </a:spcBef>
              <a:buFont typeface="Arial" charset="0"/>
              <a:buNone/>
              <a:defRPr sz="2800" b="1" i="0">
                <a:solidFill>
                  <a:schemeClr val="tx1"/>
                </a:solidFill>
                <a:latin typeface="Segoe UI Semibold" charset="0"/>
                <a:ea typeface="Segoe UI Semibold" charset="0"/>
                <a:cs typeface="Segoe UI Semibold" charset="0"/>
              </a:defRPr>
            </a:lvl1pPr>
            <a:lvl2pPr marL="0" indent="0">
              <a:buNone/>
              <a:defRPr/>
            </a:lvl2pPr>
            <a:lvl3pPr marL="0" indent="0">
              <a:buNone/>
              <a:defRPr/>
            </a:lvl3pPr>
            <a:lvl4pPr marL="0" indent="0">
              <a:buNone/>
              <a:defRPr/>
            </a:lvl4pPr>
            <a:lvl5pPr marL="0" indent="0">
              <a:buNone/>
              <a:defRPr/>
            </a:lvl5pPr>
          </a:lstStyle>
          <a:p>
            <a:pPr lvl="0"/>
            <a:r>
              <a:rPr lang="en-US" dirty="0"/>
              <a:t>Click to edit text</a:t>
            </a:r>
          </a:p>
        </p:txBody>
      </p:sp>
      <p:sp>
        <p:nvSpPr>
          <p:cNvPr id="38" name="Shape 69"/>
          <p:cNvSpPr txBox="1">
            <a:spLocks noGrp="1"/>
          </p:cNvSpPr>
          <p:nvPr>
            <p:ph type="body" idx="44" hasCustomPrompt="1"/>
          </p:nvPr>
        </p:nvSpPr>
        <p:spPr>
          <a:xfrm>
            <a:off x="473102" y="2452613"/>
            <a:ext cx="7032705" cy="812800"/>
          </a:xfrm>
          <a:prstGeom prst="rect">
            <a:avLst/>
          </a:prstGeom>
        </p:spPr>
        <p:txBody>
          <a:bodyPr vert="horz" lIns="0" tIns="0" rIns="274320" bIns="0" rtlCol="0">
            <a:normAutofit/>
          </a:bodyPr>
          <a:lstStyle>
            <a:lvl1pPr marL="230188" indent="-176213">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1" name="Shape 69"/>
          <p:cNvSpPr txBox="1">
            <a:spLocks noGrp="1"/>
          </p:cNvSpPr>
          <p:nvPr>
            <p:ph type="body" idx="47" hasCustomPrompt="1"/>
          </p:nvPr>
        </p:nvSpPr>
        <p:spPr>
          <a:xfrm>
            <a:off x="473102" y="3992779"/>
            <a:ext cx="7032705" cy="812800"/>
          </a:xfrm>
          <a:prstGeom prst="rect">
            <a:avLst/>
          </a:prstGeom>
        </p:spPr>
        <p:txBody>
          <a:bodyPr vert="horz" lIns="0" tIns="0" rIns="274320" bIns="0" rtlCol="0">
            <a:normAutofit/>
          </a:bodyPr>
          <a:lstStyle>
            <a:lvl1pPr marL="230188" indent="-171450">
              <a:buClrTx/>
              <a:buSzPct val="100000"/>
              <a:buFont typeface="Arial" charset="0"/>
              <a:buChar char="•"/>
              <a:defRPr sz="1400" b="0" i="0" dirty="0">
                <a:solidFill>
                  <a:schemeClr val="tx1"/>
                </a:solidFill>
                <a:latin typeface="Segoe UI" charset="0"/>
                <a:ea typeface="Segoe UI" charset="0"/>
                <a:cs typeface="Segoe UI" charset="0"/>
              </a:defRPr>
            </a:lvl1pPr>
          </a:lstStyle>
          <a:p>
            <a:pPr lvl="0">
              <a:spcBef>
                <a:spcPts val="0"/>
              </a:spcBef>
            </a:pPr>
            <a:r>
              <a:rPr lang="en-US" dirty="0"/>
              <a:t>Bullet level one</a:t>
            </a:r>
          </a:p>
          <a:p>
            <a:pPr lvl="0">
              <a:spcBef>
                <a:spcPts val="0"/>
              </a:spcBef>
            </a:pPr>
            <a:r>
              <a:rPr lang="en-US" dirty="0"/>
              <a:t>Bullet level two</a:t>
            </a:r>
            <a:endParaRPr dirty="0"/>
          </a:p>
        </p:txBody>
      </p:sp>
      <p:sp>
        <p:nvSpPr>
          <p:cNvPr id="47" name="Text Placeholder 3">
            <a:extLst>
              <a:ext uri="{FF2B5EF4-FFF2-40B4-BE49-F238E27FC236}">
                <a16:creationId xmlns:a16="http://schemas.microsoft.com/office/drawing/2014/main" id="{DBC2D7F7-6E7E-44B0-9137-6394EDEBD68B}"/>
              </a:ext>
            </a:extLst>
          </p:cNvPr>
          <p:cNvSpPr>
            <a:spLocks noGrp="1"/>
          </p:cNvSpPr>
          <p:nvPr>
            <p:ph type="body" sz="quarter" idx="51" hasCustomPrompt="1"/>
          </p:nvPr>
        </p:nvSpPr>
        <p:spPr>
          <a:xfrm>
            <a:off x="473102" y="1756923"/>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48" name="Text Placeholder 3">
            <a:extLst>
              <a:ext uri="{FF2B5EF4-FFF2-40B4-BE49-F238E27FC236}">
                <a16:creationId xmlns:a16="http://schemas.microsoft.com/office/drawing/2014/main" id="{4A21BECF-1C2F-4A19-8137-0F48B9B64243}"/>
              </a:ext>
            </a:extLst>
          </p:cNvPr>
          <p:cNvSpPr>
            <a:spLocks noGrp="1"/>
          </p:cNvSpPr>
          <p:nvPr>
            <p:ph type="body" sz="quarter" idx="52" hasCustomPrompt="1"/>
          </p:nvPr>
        </p:nvSpPr>
        <p:spPr>
          <a:xfrm>
            <a:off x="473102" y="3283551"/>
            <a:ext cx="7032597"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dirty="0"/>
              <a:t>Benefit statement</a:t>
            </a:r>
          </a:p>
        </p:txBody>
      </p:sp>
      <p:sp>
        <p:nvSpPr>
          <p:cNvPr id="49" name="Text Placeholder 3">
            <a:extLst>
              <a:ext uri="{FF2B5EF4-FFF2-40B4-BE49-F238E27FC236}">
                <a16:creationId xmlns:a16="http://schemas.microsoft.com/office/drawing/2014/main" id="{0247880E-91C6-4030-A719-9DC584A4471E}"/>
              </a:ext>
            </a:extLst>
          </p:cNvPr>
          <p:cNvSpPr>
            <a:spLocks noGrp="1"/>
          </p:cNvSpPr>
          <p:nvPr>
            <p:ph type="body" sz="quarter" idx="53" hasCustomPrompt="1"/>
          </p:nvPr>
        </p:nvSpPr>
        <p:spPr>
          <a:xfrm>
            <a:off x="473102" y="4850048"/>
            <a:ext cx="7032705" cy="361796"/>
          </a:xfrm>
        </p:spPr>
        <p:txBody>
          <a:bodyPr rIns="274320" anchor="b"/>
          <a:lstStyle>
            <a:lvl1pPr>
              <a:defRPr sz="2000" b="1" i="0">
                <a:solidFill>
                  <a:schemeClr val="accent1"/>
                </a:solidFill>
                <a:latin typeface="Segoe UI Semibold" charset="0"/>
                <a:ea typeface="Segoe UI Semibold" charset="0"/>
                <a:cs typeface="Segoe UI Semibold" charset="0"/>
              </a:defRPr>
            </a:lvl1pPr>
          </a:lstStyle>
          <a:p>
            <a:pPr lvl="0"/>
            <a:r>
              <a:rPr lang="en-US"/>
              <a:t>Benefit statement</a:t>
            </a:r>
          </a:p>
        </p:txBody>
      </p:sp>
      <p:sp>
        <p:nvSpPr>
          <p:cNvPr id="50" name="Text Placeholder 3">
            <a:extLst>
              <a:ext uri="{FF2B5EF4-FFF2-40B4-BE49-F238E27FC236}">
                <a16:creationId xmlns:a16="http://schemas.microsoft.com/office/drawing/2014/main" id="{B52D364F-72A4-46BE-A18B-3517A057A5F3}"/>
              </a:ext>
            </a:extLst>
          </p:cNvPr>
          <p:cNvSpPr>
            <a:spLocks noGrp="1"/>
          </p:cNvSpPr>
          <p:nvPr>
            <p:ph type="body" sz="quarter" idx="54" hasCustomPrompt="1"/>
          </p:nvPr>
        </p:nvSpPr>
        <p:spPr>
          <a:xfrm>
            <a:off x="473102" y="213678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1" name="Text Placeholder 3">
            <a:extLst>
              <a:ext uri="{FF2B5EF4-FFF2-40B4-BE49-F238E27FC236}">
                <a16:creationId xmlns:a16="http://schemas.microsoft.com/office/drawing/2014/main" id="{050C5830-E768-414C-8F74-6328F4AA19F6}"/>
              </a:ext>
            </a:extLst>
          </p:cNvPr>
          <p:cNvSpPr>
            <a:spLocks noGrp="1"/>
          </p:cNvSpPr>
          <p:nvPr>
            <p:ph type="body" sz="quarter" idx="55" hasCustomPrompt="1"/>
          </p:nvPr>
        </p:nvSpPr>
        <p:spPr>
          <a:xfrm>
            <a:off x="473102" y="3666503"/>
            <a:ext cx="7032597"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dirty="0"/>
              <a:t>Click to edit text</a:t>
            </a:r>
          </a:p>
        </p:txBody>
      </p:sp>
      <p:sp>
        <p:nvSpPr>
          <p:cNvPr id="52" name="Text Placeholder 3">
            <a:extLst>
              <a:ext uri="{FF2B5EF4-FFF2-40B4-BE49-F238E27FC236}">
                <a16:creationId xmlns:a16="http://schemas.microsoft.com/office/drawing/2014/main" id="{0F45D579-F485-4F2B-B066-B4F9B33DA8B5}"/>
              </a:ext>
            </a:extLst>
          </p:cNvPr>
          <p:cNvSpPr>
            <a:spLocks noGrp="1"/>
          </p:cNvSpPr>
          <p:nvPr>
            <p:ph type="body" sz="quarter" idx="56" hasCustomPrompt="1"/>
          </p:nvPr>
        </p:nvSpPr>
        <p:spPr>
          <a:xfrm>
            <a:off x="473102" y="5227116"/>
            <a:ext cx="7032705" cy="284078"/>
          </a:xfrm>
        </p:spPr>
        <p:txBody>
          <a:bodyPr rIns="274320" anchor="ctr"/>
          <a:lstStyle>
            <a:lvl1pPr>
              <a:defRPr sz="2000" b="1" i="0">
                <a:solidFill>
                  <a:schemeClr val="tx1"/>
                </a:solidFill>
                <a:latin typeface="Segoe Semibold" charset="0"/>
                <a:ea typeface="Segoe Semibold" charset="0"/>
                <a:cs typeface="Segoe Semibold" charset="0"/>
              </a:defRPr>
            </a:lvl1pPr>
          </a:lstStyle>
          <a:p>
            <a:pPr lvl="0"/>
            <a:r>
              <a:rPr lang="en-US"/>
              <a:t>Click to edit text</a:t>
            </a:r>
          </a:p>
        </p:txBody>
      </p:sp>
      <p:sp>
        <p:nvSpPr>
          <p:cNvPr id="53" name="Title Placeholder 2">
            <a:extLst>
              <a:ext uri="{FF2B5EF4-FFF2-40B4-BE49-F238E27FC236}">
                <a16:creationId xmlns:a16="http://schemas.microsoft.com/office/drawing/2014/main" id="{35BB5920-8F82-4ED5-ABA9-3217C73AC0CA}"/>
              </a:ext>
            </a:extLst>
          </p:cNvPr>
          <p:cNvSpPr>
            <a:spLocks noGrp="1"/>
          </p:cNvSpPr>
          <p:nvPr>
            <p:ph type="title"/>
          </p:nvPr>
        </p:nvSpPr>
        <p:spPr>
          <a:xfrm>
            <a:off x="473102" y="457200"/>
            <a:ext cx="11261697" cy="594074"/>
          </a:xfrm>
          <a:prstGeom prst="rect">
            <a:avLst/>
          </a:prstGeom>
        </p:spPr>
        <p:txBody>
          <a:bodyPr vert="horz" lIns="0" tIns="0" rIns="0" bIns="0" rtlCol="0" anchor="t">
            <a:normAutofit/>
          </a:bodyPr>
          <a:lstStyle>
            <a:lvl1pPr>
              <a:defRPr b="1" i="0">
                <a:solidFill>
                  <a:schemeClr val="tx1"/>
                </a:solidFill>
                <a:latin typeface="Segoe UI Semibold" charset="0"/>
                <a:ea typeface="Segoe UI Semibold" charset="0"/>
                <a:cs typeface="Segoe UI Semibold" charset="0"/>
              </a:defRPr>
            </a:lvl1pPr>
          </a:lstStyle>
          <a:p>
            <a:r>
              <a:rPr lang="en-US"/>
              <a:t>Click to edit Master title style</a:t>
            </a:r>
            <a:endParaRPr lang="en-US" dirty="0"/>
          </a:p>
        </p:txBody>
      </p:sp>
      <p:sp>
        <p:nvSpPr>
          <p:cNvPr id="40" name="Picture Placeholder 13"/>
          <p:cNvSpPr>
            <a:spLocks noGrp="1"/>
          </p:cNvSpPr>
          <p:nvPr>
            <p:ph type="pic" sz="quarter" idx="57"/>
          </p:nvPr>
        </p:nvSpPr>
        <p:spPr>
          <a:xfrm>
            <a:off x="78711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42" name="Picture Placeholder 13"/>
          <p:cNvSpPr>
            <a:spLocks noGrp="1"/>
          </p:cNvSpPr>
          <p:nvPr>
            <p:ph type="pic" sz="quarter" idx="58"/>
          </p:nvPr>
        </p:nvSpPr>
        <p:spPr>
          <a:xfrm>
            <a:off x="9242725" y="3283265"/>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43" name="Text Placeholder 3"/>
          <p:cNvSpPr>
            <a:spLocks noGrp="1"/>
          </p:cNvSpPr>
          <p:nvPr>
            <p:ph type="body" sz="quarter" idx="59" hasCustomPrompt="1"/>
          </p:nvPr>
        </p:nvSpPr>
        <p:spPr>
          <a:xfrm>
            <a:off x="7505700" y="4049141"/>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45" name="Text Placeholder 3"/>
          <p:cNvSpPr>
            <a:spLocks noGrp="1"/>
          </p:cNvSpPr>
          <p:nvPr>
            <p:ph type="body" sz="quarter" idx="60" hasCustomPrompt="1"/>
          </p:nvPr>
        </p:nvSpPr>
        <p:spPr>
          <a:xfrm>
            <a:off x="8915401" y="4049486"/>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4" name="Picture Placeholder 13"/>
          <p:cNvSpPr>
            <a:spLocks noGrp="1"/>
          </p:cNvSpPr>
          <p:nvPr>
            <p:ph type="pic" sz="quarter" idx="61"/>
          </p:nvPr>
        </p:nvSpPr>
        <p:spPr>
          <a:xfrm>
            <a:off x="78711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p>
        </p:txBody>
      </p:sp>
      <p:sp>
        <p:nvSpPr>
          <p:cNvPr id="55" name="Picture Placeholder 13"/>
          <p:cNvSpPr>
            <a:spLocks noGrp="1"/>
          </p:cNvSpPr>
          <p:nvPr>
            <p:ph type="pic" sz="quarter" idx="62"/>
          </p:nvPr>
        </p:nvSpPr>
        <p:spPr>
          <a:xfrm>
            <a:off x="9242725" y="4685803"/>
            <a:ext cx="716949" cy="716949"/>
          </a:xfrm>
          <a:prstGeom prst="ellipse">
            <a:avLst/>
          </a:prstGeom>
          <a:effectLst/>
        </p:spPr>
        <p:txBody>
          <a:bodyPr vert="horz" lIns="0" tIns="0" rIns="0" bIns="0" rtlCol="0" anchor="ctr">
            <a:noAutofit/>
          </a:bodyPr>
          <a:lstStyle>
            <a:lvl1pPr>
              <a:defRPr lang="en-US" sz="600" dirty="0">
                <a:ln>
                  <a:noFill/>
                </a:ln>
                <a:solidFill>
                  <a:srgbClr val="B4009E"/>
                </a:solidFill>
              </a:defRPr>
            </a:lvl1pPr>
          </a:lstStyle>
          <a:p>
            <a:pPr marL="0" lvl="0" indent="0" algn="ctr">
              <a:spcBef>
                <a:spcPts val="0"/>
              </a:spcBef>
              <a:buNone/>
            </a:pPr>
            <a:r>
              <a:rPr lang="en-US"/>
              <a:t>Click icon to add picture</a:t>
            </a:r>
            <a:endParaRPr lang="en-US" dirty="0"/>
          </a:p>
        </p:txBody>
      </p:sp>
      <p:sp>
        <p:nvSpPr>
          <p:cNvPr id="56" name="Text Placeholder 3"/>
          <p:cNvSpPr>
            <a:spLocks noGrp="1"/>
          </p:cNvSpPr>
          <p:nvPr>
            <p:ph type="body" sz="quarter" idx="63" hasCustomPrompt="1"/>
          </p:nvPr>
        </p:nvSpPr>
        <p:spPr>
          <a:xfrm>
            <a:off x="7505700" y="5451679"/>
            <a:ext cx="1409700" cy="640953"/>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
        <p:nvSpPr>
          <p:cNvPr id="57" name="Text Placeholder 3"/>
          <p:cNvSpPr>
            <a:spLocks noGrp="1"/>
          </p:cNvSpPr>
          <p:nvPr>
            <p:ph type="body" sz="quarter" idx="64" hasCustomPrompt="1"/>
          </p:nvPr>
        </p:nvSpPr>
        <p:spPr>
          <a:xfrm>
            <a:off x="8915401" y="5452024"/>
            <a:ext cx="1409700" cy="636528"/>
          </a:xfrm>
          <a:prstGeom prst="rect">
            <a:avLst/>
          </a:prstGeom>
          <a:noFill/>
          <a:ln>
            <a:noFill/>
          </a:ln>
        </p:spPr>
        <p:txBody>
          <a:bodyPr vert="horz" lIns="91402" tIns="0" rIns="91402" bIns="0" rtlCol="0" anchor="t" anchorCtr="0">
            <a:noAutofit/>
          </a:bodyPr>
          <a:lstStyle>
            <a:lvl1pPr marL="0" indent="0" algn="ctr">
              <a:lnSpc>
                <a:spcPct val="100000"/>
              </a:lnSpc>
              <a:spcBef>
                <a:spcPts val="0"/>
              </a:spcBef>
              <a:buNone/>
              <a:defRPr lang="en-US" sz="1400" b="1" i="0" dirty="0">
                <a:solidFill>
                  <a:schemeClr val="tx1"/>
                </a:solidFill>
                <a:latin typeface="Segoe UI Semibold" charset="0"/>
                <a:ea typeface="Segoe UI Semibold" charset="0"/>
                <a:cs typeface="Segoe UI Semibold" charset="0"/>
              </a:defRPr>
            </a:lvl1pPr>
          </a:lstStyle>
          <a:p>
            <a:pPr marL="0" lvl="0">
              <a:spcBef>
                <a:spcPts val="1000"/>
              </a:spcBef>
              <a:buClr>
                <a:schemeClr val="accent1"/>
              </a:buClr>
            </a:pPr>
            <a:r>
              <a:rPr lang="en-US" dirty="0"/>
              <a:t>Subtitle</a:t>
            </a:r>
          </a:p>
        </p:txBody>
      </p:sp>
    </p:spTree>
    <p:extLst>
      <p:ext uri="{BB962C8B-B14F-4D97-AF65-F5344CB8AC3E}">
        <p14:creationId xmlns:p14="http://schemas.microsoft.com/office/powerpoint/2010/main" val="239790206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 Wide">
    <p:spTree>
      <p:nvGrpSpPr>
        <p:cNvPr id="1" name=""/>
        <p:cNvGrpSpPr/>
        <p:nvPr/>
      </p:nvGrpSpPr>
      <p:grpSpPr>
        <a:xfrm>
          <a:off x="0" y="0"/>
          <a:ext cx="0" cy="0"/>
          <a:chOff x="0" y="0"/>
          <a:chExt cx="0" cy="0"/>
        </a:xfrm>
      </p:grpSpPr>
      <p:sp>
        <p:nvSpPr>
          <p:cNvPr id="5" name="Text Placeholder 3"/>
          <p:cNvSpPr>
            <a:spLocks noGrp="1"/>
          </p:cNvSpPr>
          <p:nvPr>
            <p:ph type="body" sz="quarter" idx="29" hasCustomPrompt="1"/>
          </p:nvPr>
        </p:nvSpPr>
        <p:spPr>
          <a:xfrm>
            <a:off x="457200" y="1181100"/>
            <a:ext cx="11277599" cy="49149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6F8047C7-B1D6-4C30-BD8C-09D9A0947D21}"/>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6575523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2 column - Wider">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4686301" y="1181100"/>
            <a:ext cx="7048500" cy="52197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dirty="0"/>
              <a:t>Insert code here</a:t>
            </a:r>
          </a:p>
        </p:txBody>
      </p:sp>
      <p:sp>
        <p:nvSpPr>
          <p:cNvPr id="11" name="Title Placeholder 2">
            <a:extLst>
              <a:ext uri="{FF2B5EF4-FFF2-40B4-BE49-F238E27FC236}">
                <a16:creationId xmlns:a16="http://schemas.microsoft.com/office/drawing/2014/main" id="{39A2F253-0BFB-4DB7-AF71-1FBA26C37254}"/>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9" name="Text Placeholder 3">
            <a:extLst>
              <a:ext uri="{FF2B5EF4-FFF2-40B4-BE49-F238E27FC236}">
                <a16:creationId xmlns:a16="http://schemas.microsoft.com/office/drawing/2014/main" id="{1470C470-4EF5-4D89-A0B3-70C86A843607}"/>
              </a:ext>
            </a:extLst>
          </p:cNvPr>
          <p:cNvSpPr>
            <a:spLocks noGrp="1"/>
          </p:cNvSpPr>
          <p:nvPr>
            <p:ph idx="32"/>
          </p:nvPr>
        </p:nvSpPr>
        <p:spPr>
          <a:xfrm>
            <a:off x="465152" y="1181100"/>
            <a:ext cx="4221150" cy="51998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756766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457200"/>
            <a:ext cx="11277599" cy="594360"/>
          </a:xfrm>
          <a:prstGeom prst="rect">
            <a:avLst/>
          </a:prstGeom>
        </p:spPr>
        <p:txBody>
          <a:bodyPr vert="horz" lIns="0" tIns="0" rIns="0" bIns="0" rtlCol="0" anchor="t">
            <a:norm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endParaRPr lang="en-US" dirty="0"/>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Text Placeholder 3">
            <a:extLst>
              <a:ext uri="{FF2B5EF4-FFF2-40B4-BE49-F238E27FC236}">
                <a16:creationId xmlns:a16="http://schemas.microsoft.com/office/drawing/2014/main" id="{BE28BD72-8F4D-45F0-895D-618DDEA404CB}"/>
              </a:ext>
            </a:extLst>
          </p:cNvPr>
          <p:cNvSpPr>
            <a:spLocks noGrp="1"/>
          </p:cNvSpPr>
          <p:nvPr>
            <p:ph idx="1" hasCustomPrompt="1"/>
          </p:nvPr>
        </p:nvSpPr>
        <p:spPr>
          <a:xfrm>
            <a:off x="457200" y="1866900"/>
            <a:ext cx="5638799"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2" name="Text Placeholder 3">
            <a:extLst>
              <a:ext uri="{FF2B5EF4-FFF2-40B4-BE49-F238E27FC236}">
                <a16:creationId xmlns:a16="http://schemas.microsoft.com/office/drawing/2014/main" id="{CB848D9E-E208-474E-B8F8-6B6EF468998A}"/>
              </a:ext>
            </a:extLst>
          </p:cNvPr>
          <p:cNvSpPr>
            <a:spLocks noGrp="1"/>
          </p:cNvSpPr>
          <p:nvPr>
            <p:ph idx="26" hasCustomPrompt="1"/>
          </p:nvPr>
        </p:nvSpPr>
        <p:spPr>
          <a:xfrm>
            <a:off x="6096000" y="1866900"/>
            <a:ext cx="5638799" cy="4514047"/>
          </a:xfrm>
          <a:prstGeom prst="rect">
            <a:avLst/>
          </a:prstGeom>
        </p:spPr>
        <p:txBody>
          <a:bodyPr vert="horz" wrap="square"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93506418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 column - Tall">
    <p:spTree>
      <p:nvGrpSpPr>
        <p:cNvPr id="1" name=""/>
        <p:cNvGrpSpPr/>
        <p:nvPr/>
      </p:nvGrpSpPr>
      <p:grpSpPr>
        <a:xfrm>
          <a:off x="0" y="0"/>
          <a:ext cx="0" cy="0"/>
          <a:chOff x="0" y="0"/>
          <a:chExt cx="0" cy="0"/>
        </a:xfrm>
      </p:grpSpPr>
      <p:sp>
        <p:nvSpPr>
          <p:cNvPr id="6" name="Text Placeholder 3"/>
          <p:cNvSpPr>
            <a:spLocks noGrp="1"/>
          </p:cNvSpPr>
          <p:nvPr>
            <p:ph type="body" sz="quarter" idx="29" hasCustomPrompt="1"/>
          </p:nvPr>
        </p:nvSpPr>
        <p:spPr>
          <a:xfrm>
            <a:off x="6819900" y="457200"/>
            <a:ext cx="4914900" cy="5638800"/>
          </a:xfrm>
          <a:solidFill>
            <a:schemeClr val="bg2"/>
          </a:solidFill>
        </p:spPr>
        <p:txBody>
          <a:bodyPr lIns="274320" tIns="182880" rIns="182880" bIns="182880"/>
          <a:lstStyle>
            <a:lvl1pPr>
              <a:lnSpc>
                <a:spcPct val="150000"/>
              </a:lnSpc>
              <a:spcBef>
                <a:spcPts val="0"/>
              </a:spcBef>
              <a:defRPr sz="1400" b="0">
                <a:solidFill>
                  <a:schemeClr val="tx1"/>
                </a:solidFill>
                <a:latin typeface="Consolas" panose="020B0609020204030204" pitchFamily="49" charset="0"/>
              </a:defRPr>
            </a:lvl1pPr>
          </a:lstStyle>
          <a:p>
            <a:pPr lvl="0"/>
            <a:r>
              <a:rPr lang="en-US"/>
              <a:t>Insert code here</a:t>
            </a:r>
          </a:p>
        </p:txBody>
      </p:sp>
      <p:sp>
        <p:nvSpPr>
          <p:cNvPr id="7" name="Title Placeholder 2">
            <a:extLst>
              <a:ext uri="{FF2B5EF4-FFF2-40B4-BE49-F238E27FC236}">
                <a16:creationId xmlns:a16="http://schemas.microsoft.com/office/drawing/2014/main" id="{A725FBCD-B594-4CE0-B97E-6B199DCD5249}"/>
              </a:ext>
            </a:extLst>
          </p:cNvPr>
          <p:cNvSpPr>
            <a:spLocks noGrp="1"/>
          </p:cNvSpPr>
          <p:nvPr>
            <p:ph type="title" hasCustomPrompt="1"/>
          </p:nvPr>
        </p:nvSpPr>
        <p:spPr>
          <a:xfrm>
            <a:off x="473103" y="457200"/>
            <a:ext cx="6346797" cy="1409700"/>
          </a:xfrm>
          <a:prstGeom prst="rect">
            <a:avLst/>
          </a:prstGeom>
        </p:spPr>
        <p:txBody>
          <a:bodyPr vert="horz" lIns="0" tIns="0" rIns="274320" bIns="0" rtlCol="0" anchor="t">
            <a:normAutofit/>
          </a:bodyPr>
          <a:lstStyle>
            <a:lvl1pPr>
              <a:defRPr>
                <a:solidFill>
                  <a:schemeClr val="tx1"/>
                </a:solidFill>
              </a:defRPr>
            </a:lvl1pPr>
          </a:lstStyle>
          <a:p>
            <a:r>
              <a:rPr lang="en-US" dirty="0"/>
              <a:t>Click to edit title style</a:t>
            </a:r>
          </a:p>
        </p:txBody>
      </p:sp>
      <p:sp>
        <p:nvSpPr>
          <p:cNvPr id="9" name="Text Placeholder 3">
            <a:extLst>
              <a:ext uri="{FF2B5EF4-FFF2-40B4-BE49-F238E27FC236}">
                <a16:creationId xmlns:a16="http://schemas.microsoft.com/office/drawing/2014/main" id="{786132D9-558F-43FA-A358-E04195E8D55B}"/>
              </a:ext>
            </a:extLst>
          </p:cNvPr>
          <p:cNvSpPr>
            <a:spLocks noGrp="1"/>
          </p:cNvSpPr>
          <p:nvPr>
            <p:ph idx="32"/>
          </p:nvPr>
        </p:nvSpPr>
        <p:spPr>
          <a:xfrm>
            <a:off x="465151" y="1866900"/>
            <a:ext cx="6354749" cy="4514047"/>
          </a:xfrm>
          <a:prstGeom prst="rect">
            <a:avLst/>
          </a:prstGeom>
        </p:spPr>
        <p:txBody>
          <a:bodyPr vert="horz" wrap="square" lIns="0" tIns="0" rIns="0" bIns="0" rtlCol="0">
            <a:noAutofit/>
          </a:bodyPr>
          <a:lstStyle>
            <a:lvl1pPr>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82116004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1-line + Content">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7" name="Text Placeholder 3">
            <a:extLst>
              <a:ext uri="{FF2B5EF4-FFF2-40B4-BE49-F238E27FC236}">
                <a16:creationId xmlns:a16="http://schemas.microsoft.com/office/drawing/2014/main" id="{43C97EDA-C329-4763-94A9-481275DDA967}"/>
              </a:ext>
            </a:extLst>
          </p:cNvPr>
          <p:cNvSpPr>
            <a:spLocks noGrp="1"/>
          </p:cNvSpPr>
          <p:nvPr>
            <p:ph idx="32"/>
          </p:nvPr>
        </p:nvSpPr>
        <p:spPr>
          <a:xfrm>
            <a:off x="465151" y="1866900"/>
            <a:ext cx="11269648" cy="4514047"/>
          </a:xfrm>
          <a:prstGeom prst="rect">
            <a:avLst/>
          </a:prstGeom>
        </p:spPr>
        <p:txBody>
          <a:bodyPr vert="horz" wrap="square" lIns="0" tIns="18288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527939419"/>
      </p:ext>
    </p:extLst>
  </p:cSld>
  <p:clrMapOvr>
    <a:masterClrMapping/>
  </p:clrMapOvr>
  <p:extLst>
    <p:ext uri="{DCECCB84-F9BA-43D5-87BE-67443E8EF086}">
      <p15:sldGuideLst xmlns:p15="http://schemas.microsoft.com/office/powerpoint/2012/main">
        <p15:guide id="2" pos="3840">
          <p15:clr>
            <a:srgbClr val="FBAE40"/>
          </p15:clr>
        </p15:guide>
        <p15:guide id="3" orient="horz" pos="2160"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1-line + 2-col">
    <p:spTree>
      <p:nvGrpSpPr>
        <p:cNvPr id="1" name=""/>
        <p:cNvGrpSpPr/>
        <p:nvPr/>
      </p:nvGrpSpPr>
      <p:grpSpPr>
        <a:xfrm>
          <a:off x="0" y="0"/>
          <a:ext cx="0" cy="0"/>
          <a:chOff x="0" y="0"/>
          <a:chExt cx="0" cy="0"/>
        </a:xfrm>
      </p:grpSpPr>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8" name="Text Placeholder 3">
            <a:extLst>
              <a:ext uri="{FF2B5EF4-FFF2-40B4-BE49-F238E27FC236}">
                <a16:creationId xmlns:a16="http://schemas.microsoft.com/office/drawing/2014/main" id="{664C69D1-7665-4677-BC3E-0E20C655F8C4}"/>
              </a:ext>
            </a:extLst>
          </p:cNvPr>
          <p:cNvSpPr>
            <a:spLocks noGrp="1"/>
          </p:cNvSpPr>
          <p:nvPr>
            <p:ph idx="26" hasCustomPrompt="1"/>
          </p:nvPr>
        </p:nvSpPr>
        <p:spPr>
          <a:xfrm>
            <a:off x="6111904" y="1866900"/>
            <a:ext cx="5622896" cy="4514047"/>
          </a:xfrm>
          <a:prstGeom prst="rect">
            <a:avLst/>
          </a:prstGeom>
        </p:spPr>
        <p:txBody>
          <a:bodyPr vert="horz" wrap="square" lIns="0" tIns="182880" rIns="0" bIns="0" rtlCol="0">
            <a:noAutofit/>
          </a:bodyPr>
          <a:lstStyle>
            <a:lvl2pPr>
              <a:lnSpc>
                <a:spcPct val="110000"/>
              </a:lnSpc>
              <a:defRPr/>
            </a:lvl2pPr>
            <a:lvl3pPr>
              <a:lnSpc>
                <a:spcPct val="110000"/>
              </a:lnSpc>
              <a:defRPr/>
            </a:lvl3pPr>
            <a:lvl4pPr>
              <a:lnSpc>
                <a:spcPct val="110000"/>
              </a:lnSpc>
              <a:defRPr/>
            </a:lvl4pPr>
            <a:lvl5pPr>
              <a:lnSpc>
                <a:spcPct val="110000"/>
              </a:lnSpc>
              <a:buClr>
                <a:schemeClr val="tx1"/>
              </a:buClr>
              <a:defRPr b="0" i="0">
                <a:latin typeface="Segoe UI" charset="0"/>
                <a:ea typeface="Segoe UI" charset="0"/>
                <a:cs typeface="Segoe UI" charset="0"/>
              </a:defRPr>
            </a:lvl5pPr>
            <a:lvl6pPr marL="1965221">
              <a:lnSpc>
                <a:spcPct val="110000"/>
              </a:lnSpc>
              <a:defRPr baseline="30000"/>
            </a:lvl6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6th level</a:t>
            </a:r>
          </a:p>
        </p:txBody>
      </p:sp>
      <p:sp>
        <p:nvSpPr>
          <p:cNvPr id="9" name="Text Placeholder 3">
            <a:extLst>
              <a:ext uri="{FF2B5EF4-FFF2-40B4-BE49-F238E27FC236}">
                <a16:creationId xmlns:a16="http://schemas.microsoft.com/office/drawing/2014/main" id="{9BCECAC6-5C8B-454E-A52C-D80616B32EC9}"/>
              </a:ext>
            </a:extLst>
          </p:cNvPr>
          <p:cNvSpPr>
            <a:spLocks noGrp="1"/>
          </p:cNvSpPr>
          <p:nvPr>
            <p:ph idx="33"/>
          </p:nvPr>
        </p:nvSpPr>
        <p:spPr>
          <a:xfrm>
            <a:off x="465151" y="1866900"/>
            <a:ext cx="5646753" cy="4514047"/>
          </a:xfrm>
          <a:prstGeom prst="rect">
            <a:avLst/>
          </a:prstGeom>
        </p:spPr>
        <p:txBody>
          <a:bodyPr vert="horz" wrap="square" lIns="0" tIns="18288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0954057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 2-line + 2-col">
    <p:spTree>
      <p:nvGrpSpPr>
        <p:cNvPr id="1" name=""/>
        <p:cNvGrpSpPr/>
        <p:nvPr/>
      </p:nvGrpSpPr>
      <p:grpSpPr>
        <a:xfrm>
          <a:off x="0" y="0"/>
          <a:ext cx="0" cy="0"/>
          <a:chOff x="0" y="0"/>
          <a:chExt cx="0" cy="0"/>
        </a:xfrm>
      </p:grpSpPr>
      <p:sp>
        <p:nvSpPr>
          <p:cNvPr id="12" name="Text Placeholder 3"/>
          <p:cNvSpPr>
            <a:spLocks noGrp="1"/>
          </p:cNvSpPr>
          <p:nvPr>
            <p:ph type="body" sz="quarter" idx="29" hasCustomPrompt="1"/>
          </p:nvPr>
        </p:nvSpPr>
        <p:spPr>
          <a:xfrm>
            <a:off x="457201" y="1181100"/>
            <a:ext cx="11277600" cy="1039586"/>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dirty="0"/>
              <a:t>Insert API call here</a:t>
            </a:r>
          </a:p>
        </p:txBody>
      </p:sp>
      <p:sp>
        <p:nvSpPr>
          <p:cNvPr id="14" name="Title Placeholder 2">
            <a:extLst>
              <a:ext uri="{FF2B5EF4-FFF2-40B4-BE49-F238E27FC236}">
                <a16:creationId xmlns:a16="http://schemas.microsoft.com/office/drawing/2014/main" id="{9BE0A8BE-2DE1-4F0B-A55F-DCADF0E5CEBC}"/>
              </a:ext>
            </a:extLst>
          </p:cNvPr>
          <p:cNvSpPr>
            <a:spLocks noGrp="1"/>
          </p:cNvSpPr>
          <p:nvPr>
            <p:ph type="title"/>
          </p:nvPr>
        </p:nvSpPr>
        <p:spPr>
          <a:xfrm>
            <a:off x="473102" y="457200"/>
            <a:ext cx="11261697"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hape 69">
            <a:extLst>
              <a:ext uri="{FF2B5EF4-FFF2-40B4-BE49-F238E27FC236}">
                <a16:creationId xmlns:a16="http://schemas.microsoft.com/office/drawing/2014/main" id="{428E945F-C6CF-114F-9853-8A907768C6C9}"/>
              </a:ext>
            </a:extLst>
          </p:cNvPr>
          <p:cNvSpPr txBox="1">
            <a:spLocks noGrp="1"/>
          </p:cNvSpPr>
          <p:nvPr>
            <p:ph type="body" idx="30" hasCustomPrompt="1"/>
          </p:nvPr>
        </p:nvSpPr>
        <p:spPr>
          <a:xfrm>
            <a:off x="457200" y="2613661"/>
            <a:ext cx="5638800" cy="6625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8" name="Shape 69">
            <a:extLst>
              <a:ext uri="{FF2B5EF4-FFF2-40B4-BE49-F238E27FC236}">
                <a16:creationId xmlns:a16="http://schemas.microsoft.com/office/drawing/2014/main" id="{7E329BEC-C2D0-C143-A502-5AB72E37BFE3}"/>
              </a:ext>
            </a:extLst>
          </p:cNvPr>
          <p:cNvSpPr txBox="1">
            <a:spLocks noGrp="1"/>
          </p:cNvSpPr>
          <p:nvPr>
            <p:ph type="body" idx="31" hasCustomPrompt="1"/>
          </p:nvPr>
        </p:nvSpPr>
        <p:spPr>
          <a:xfrm>
            <a:off x="6096001" y="2612046"/>
            <a:ext cx="5638798" cy="662939"/>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10" name="Text Placeholder 3">
            <a:extLst>
              <a:ext uri="{FF2B5EF4-FFF2-40B4-BE49-F238E27FC236}">
                <a16:creationId xmlns:a16="http://schemas.microsoft.com/office/drawing/2014/main" id="{03581DFA-7055-4732-A05C-2E32A0582834}"/>
              </a:ext>
            </a:extLst>
          </p:cNvPr>
          <p:cNvSpPr>
            <a:spLocks noGrp="1"/>
          </p:cNvSpPr>
          <p:nvPr>
            <p:ph idx="26"/>
          </p:nvPr>
        </p:nvSpPr>
        <p:spPr>
          <a:xfrm>
            <a:off x="6111904" y="3274985"/>
            <a:ext cx="5622896"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1" name="Text Placeholder 3">
            <a:extLst>
              <a:ext uri="{FF2B5EF4-FFF2-40B4-BE49-F238E27FC236}">
                <a16:creationId xmlns:a16="http://schemas.microsoft.com/office/drawing/2014/main" id="{CC8D9B0A-6DBF-44F9-8A59-8CE436F8C287}"/>
              </a:ext>
            </a:extLst>
          </p:cNvPr>
          <p:cNvSpPr>
            <a:spLocks noGrp="1"/>
          </p:cNvSpPr>
          <p:nvPr>
            <p:ph idx="33"/>
          </p:nvPr>
        </p:nvSpPr>
        <p:spPr>
          <a:xfrm>
            <a:off x="465151" y="3274985"/>
            <a:ext cx="5646753" cy="3105962"/>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851490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de 3-line + 2-col">
    <p:spTree>
      <p:nvGrpSpPr>
        <p:cNvPr id="1" name=""/>
        <p:cNvGrpSpPr/>
        <p:nvPr/>
      </p:nvGrpSpPr>
      <p:grpSpPr>
        <a:xfrm>
          <a:off x="0" y="0"/>
          <a:ext cx="0" cy="0"/>
          <a:chOff x="0" y="0"/>
          <a:chExt cx="0" cy="0"/>
        </a:xfrm>
      </p:grpSpPr>
      <p:sp>
        <p:nvSpPr>
          <p:cNvPr id="10" name="Text Placeholder 3"/>
          <p:cNvSpPr>
            <a:spLocks noGrp="1"/>
          </p:cNvSpPr>
          <p:nvPr>
            <p:ph type="body" sz="quarter" idx="29" hasCustomPrompt="1"/>
          </p:nvPr>
        </p:nvSpPr>
        <p:spPr>
          <a:xfrm>
            <a:off x="457201" y="1181100"/>
            <a:ext cx="11277600" cy="14097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3" name="Title Placeholder 2">
            <a:extLst>
              <a:ext uri="{FF2B5EF4-FFF2-40B4-BE49-F238E27FC236}">
                <a16:creationId xmlns:a16="http://schemas.microsoft.com/office/drawing/2014/main" id="{73E1BA87-D25C-4F80-86CD-39C9FF7CD8AA}"/>
              </a:ext>
            </a:extLst>
          </p:cNvPr>
          <p:cNvSpPr>
            <a:spLocks noGrp="1"/>
          </p:cNvSpPr>
          <p:nvPr>
            <p:ph type="title"/>
          </p:nvPr>
        </p:nvSpPr>
        <p:spPr>
          <a:xfrm>
            <a:off x="473102" y="457200"/>
            <a:ext cx="11261697" cy="723132"/>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2" name="Shape 69">
            <a:extLst>
              <a:ext uri="{FF2B5EF4-FFF2-40B4-BE49-F238E27FC236}">
                <a16:creationId xmlns:a16="http://schemas.microsoft.com/office/drawing/2014/main" id="{BA65E103-69D9-5D45-B5F7-D01042ED1368}"/>
              </a:ext>
            </a:extLst>
          </p:cNvPr>
          <p:cNvSpPr txBox="1">
            <a:spLocks noGrp="1"/>
          </p:cNvSpPr>
          <p:nvPr>
            <p:ph type="body" idx="30" hasCustomPrompt="1"/>
          </p:nvPr>
        </p:nvSpPr>
        <p:spPr>
          <a:xfrm>
            <a:off x="457200" y="2613661"/>
            <a:ext cx="5638800" cy="1387660"/>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endParaRPr dirty="0"/>
          </a:p>
        </p:txBody>
      </p:sp>
      <p:sp>
        <p:nvSpPr>
          <p:cNvPr id="16" name="Shape 69">
            <a:extLst>
              <a:ext uri="{FF2B5EF4-FFF2-40B4-BE49-F238E27FC236}">
                <a16:creationId xmlns:a16="http://schemas.microsoft.com/office/drawing/2014/main" id="{3AAC50CE-DE03-A34A-8A83-25D7519888FE}"/>
              </a:ext>
            </a:extLst>
          </p:cNvPr>
          <p:cNvSpPr txBox="1">
            <a:spLocks noGrp="1"/>
          </p:cNvSpPr>
          <p:nvPr>
            <p:ph type="body" idx="31" hasCustomPrompt="1"/>
          </p:nvPr>
        </p:nvSpPr>
        <p:spPr>
          <a:xfrm>
            <a:off x="6096001" y="2612046"/>
            <a:ext cx="5638798" cy="1388454"/>
          </a:xfrm>
          <a:prstGeom prst="rect">
            <a:avLst/>
          </a:prstGeom>
          <a:noFill/>
          <a:ln w="12700">
            <a:noFill/>
          </a:ln>
        </p:spPr>
        <p:txBody>
          <a:bodyPr vert="horz" lIns="182880" tIns="0" rIns="182880" bIns="0" rtlCol="0" anchor="ctr" anchorCtr="0">
            <a:noAutofit/>
          </a:bodyPr>
          <a:lstStyle>
            <a:lvl1pPr algn="ctr">
              <a:defRPr sz="2000" b="1" i="0" dirty="0">
                <a:solidFill>
                  <a:schemeClr val="accent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dirty="0"/>
              <a:t>Click to edit text</a:t>
            </a:r>
          </a:p>
        </p:txBody>
      </p:sp>
      <p:sp>
        <p:nvSpPr>
          <p:cNvPr id="11" name="Text Placeholder 3">
            <a:extLst>
              <a:ext uri="{FF2B5EF4-FFF2-40B4-BE49-F238E27FC236}">
                <a16:creationId xmlns:a16="http://schemas.microsoft.com/office/drawing/2014/main" id="{21B74D50-B0C8-4EC5-BBCB-FF57490D099D}"/>
              </a:ext>
            </a:extLst>
          </p:cNvPr>
          <p:cNvSpPr>
            <a:spLocks noGrp="1"/>
          </p:cNvSpPr>
          <p:nvPr>
            <p:ph idx="26"/>
          </p:nvPr>
        </p:nvSpPr>
        <p:spPr>
          <a:xfrm>
            <a:off x="6111904" y="4021746"/>
            <a:ext cx="5622896"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Text Placeholder 3">
            <a:extLst>
              <a:ext uri="{FF2B5EF4-FFF2-40B4-BE49-F238E27FC236}">
                <a16:creationId xmlns:a16="http://schemas.microsoft.com/office/drawing/2014/main" id="{41B35573-078F-4514-BAB3-8768D60B9FDF}"/>
              </a:ext>
            </a:extLst>
          </p:cNvPr>
          <p:cNvSpPr>
            <a:spLocks noGrp="1"/>
          </p:cNvSpPr>
          <p:nvPr>
            <p:ph idx="33"/>
          </p:nvPr>
        </p:nvSpPr>
        <p:spPr>
          <a:xfrm>
            <a:off x="465151" y="4021746"/>
            <a:ext cx="5646753" cy="2359201"/>
          </a:xfrm>
          <a:prstGeom prst="rect">
            <a:avLst/>
          </a:prstGeom>
        </p:spPr>
        <p:txBody>
          <a:bodyPr vert="horz" wrap="square" lIns="0" tIns="0" rIns="0" bIns="0" rtlCol="0">
            <a:noAutofit/>
          </a:bodyPr>
          <a:lstStyle>
            <a:lvl1pPr>
              <a:defRPr sz="2000"/>
            </a:lvl1pPr>
            <a:lvl2pPr>
              <a:defRPr sz="2000"/>
            </a:lvl2pPr>
            <a:lvl3pPr>
              <a:defRPr sz="2000"/>
            </a:lvl3pPr>
            <a:lvl4pPr>
              <a:defRPr sz="2000"/>
            </a:lvl4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65877835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ode 1-line + Benefits">
    <p:spTree>
      <p:nvGrpSpPr>
        <p:cNvPr id="1" name=""/>
        <p:cNvGrpSpPr/>
        <p:nvPr/>
      </p:nvGrpSpPr>
      <p:grpSpPr>
        <a:xfrm>
          <a:off x="0" y="0"/>
          <a:ext cx="0" cy="0"/>
          <a:chOff x="0" y="0"/>
          <a:chExt cx="0" cy="0"/>
        </a:xfrm>
      </p:grpSpPr>
      <p:sp>
        <p:nvSpPr>
          <p:cNvPr id="3" name="Content Placeholder 2"/>
          <p:cNvSpPr>
            <a:spLocks noGrp="1"/>
          </p:cNvSpPr>
          <p:nvPr>
            <p:ph sz="quarter" idx="26" hasCustomPrompt="1"/>
          </p:nvPr>
        </p:nvSpPr>
        <p:spPr>
          <a:xfrm>
            <a:off x="6102108" y="18669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9" name="Shape 69"/>
          <p:cNvSpPr txBox="1">
            <a:spLocks noGrp="1"/>
          </p:cNvSpPr>
          <p:nvPr>
            <p:ph type="body" idx="44" hasCustomPrompt="1"/>
          </p:nvPr>
        </p:nvSpPr>
        <p:spPr>
          <a:xfrm>
            <a:off x="6102108" y="2590800"/>
            <a:ext cx="5624740" cy="6858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5" name="Title Placeholder 2">
            <a:extLst>
              <a:ext uri="{FF2B5EF4-FFF2-40B4-BE49-F238E27FC236}">
                <a16:creationId xmlns:a16="http://schemas.microsoft.com/office/drawing/2014/main" id="{5B877F86-C881-4D2F-8BB4-23EF0768FA8A}"/>
              </a:ext>
            </a:extLst>
          </p:cNvPr>
          <p:cNvSpPr>
            <a:spLocks noGrp="1"/>
          </p:cNvSpPr>
          <p:nvPr>
            <p:ph type="title"/>
          </p:nvPr>
        </p:nvSpPr>
        <p:spPr>
          <a:xfrm>
            <a:off x="473102" y="457200"/>
            <a:ext cx="11261698"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7" name="Text Placeholder 3">
            <a:extLst>
              <a:ext uri="{FF2B5EF4-FFF2-40B4-BE49-F238E27FC236}">
                <a16:creationId xmlns:a16="http://schemas.microsoft.com/office/drawing/2014/main" id="{CC1F6FB8-2D7E-4A43-B024-3207F79A47B3}"/>
              </a:ext>
            </a:extLst>
          </p:cNvPr>
          <p:cNvSpPr>
            <a:spLocks noGrp="1"/>
          </p:cNvSpPr>
          <p:nvPr>
            <p:ph type="body" sz="quarter" idx="29" hasCustomPrompt="1"/>
          </p:nvPr>
        </p:nvSpPr>
        <p:spPr>
          <a:xfrm>
            <a:off x="465151" y="1181100"/>
            <a:ext cx="11261697" cy="685800"/>
          </a:xfrm>
          <a:solidFill>
            <a:schemeClr val="bg2"/>
          </a:solidFill>
        </p:spPr>
        <p:txBody>
          <a:bodyPr lIns="274320" tIns="182880" rIns="182880" bIns="182880" anchor="ctr"/>
          <a:lstStyle>
            <a:lvl1pPr>
              <a:lnSpc>
                <a:spcPct val="150000"/>
              </a:lnSpc>
              <a:spcBef>
                <a:spcPts val="0"/>
              </a:spcBef>
              <a:defRPr sz="1600" b="0">
                <a:solidFill>
                  <a:schemeClr val="tx1"/>
                </a:solidFill>
                <a:latin typeface="Consolas" panose="020B0609020204030204" pitchFamily="49" charset="0"/>
              </a:defRPr>
            </a:lvl1pPr>
          </a:lstStyle>
          <a:p>
            <a:pPr lvl="0"/>
            <a:r>
              <a:rPr lang="en-US"/>
              <a:t>Insert API call here</a:t>
            </a:r>
          </a:p>
        </p:txBody>
      </p:sp>
      <p:sp>
        <p:nvSpPr>
          <p:cNvPr id="16" name="Content Placeholder 2">
            <a:extLst>
              <a:ext uri="{FF2B5EF4-FFF2-40B4-BE49-F238E27FC236}">
                <a16:creationId xmlns:a16="http://schemas.microsoft.com/office/drawing/2014/main" id="{521DF2AB-6814-A044-92C3-4909B9B4BF2A}"/>
              </a:ext>
            </a:extLst>
          </p:cNvPr>
          <p:cNvSpPr>
            <a:spLocks noGrp="1"/>
          </p:cNvSpPr>
          <p:nvPr>
            <p:ph sz="quarter" idx="48" hasCustomPrompt="1"/>
          </p:nvPr>
        </p:nvSpPr>
        <p:spPr>
          <a:xfrm>
            <a:off x="6102108" y="3276600"/>
            <a:ext cx="5623114" cy="716433"/>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18" name="Shape 69">
            <a:extLst>
              <a:ext uri="{FF2B5EF4-FFF2-40B4-BE49-F238E27FC236}">
                <a16:creationId xmlns:a16="http://schemas.microsoft.com/office/drawing/2014/main" id="{D115A798-134E-9F4A-8926-D90F1F1E0789}"/>
              </a:ext>
            </a:extLst>
          </p:cNvPr>
          <p:cNvSpPr txBox="1">
            <a:spLocks noGrp="1"/>
          </p:cNvSpPr>
          <p:nvPr>
            <p:ph type="body" idx="49" hasCustomPrompt="1"/>
          </p:nvPr>
        </p:nvSpPr>
        <p:spPr>
          <a:xfrm>
            <a:off x="6102108" y="4000500"/>
            <a:ext cx="5624740" cy="678332"/>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
        <p:nvSpPr>
          <p:cNvPr id="19" name="Content Placeholder 2">
            <a:extLst>
              <a:ext uri="{FF2B5EF4-FFF2-40B4-BE49-F238E27FC236}">
                <a16:creationId xmlns:a16="http://schemas.microsoft.com/office/drawing/2014/main" id="{39DE6605-90A7-CC4B-B3A0-0B82C572B9D9}"/>
              </a:ext>
            </a:extLst>
          </p:cNvPr>
          <p:cNvSpPr>
            <a:spLocks noGrp="1"/>
          </p:cNvSpPr>
          <p:nvPr>
            <p:ph sz="quarter" idx="50" hasCustomPrompt="1"/>
          </p:nvPr>
        </p:nvSpPr>
        <p:spPr>
          <a:xfrm>
            <a:off x="6096000" y="4678833"/>
            <a:ext cx="5623114" cy="693267"/>
          </a:xfrm>
          <a:prstGeom prst="rect">
            <a:avLst/>
          </a:prstGeom>
        </p:spPr>
        <p:txBody>
          <a:bodyPr lIns="0" bIns="45720" anchor="b" anchorCtr="0">
            <a:noAutofit/>
          </a:bodyPr>
          <a:lstStyle>
            <a:lvl1pPr>
              <a:lnSpc>
                <a:spcPct val="100000"/>
              </a:lnSpc>
              <a:defRPr sz="2000" b="1" i="0">
                <a:solidFill>
                  <a:schemeClr val="accent1"/>
                </a:solidFill>
                <a:latin typeface="Segoe UI Semibold" charset="0"/>
                <a:ea typeface="Segoe UI Semibold" charset="0"/>
                <a:cs typeface="Segoe UI Semibold" charset="0"/>
              </a:defRPr>
            </a:lvl1pPr>
            <a:lvl2pPr marL="0" indent="0">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p:txBody>
      </p:sp>
      <p:sp>
        <p:nvSpPr>
          <p:cNvPr id="20" name="Shape 69">
            <a:extLst>
              <a:ext uri="{FF2B5EF4-FFF2-40B4-BE49-F238E27FC236}">
                <a16:creationId xmlns:a16="http://schemas.microsoft.com/office/drawing/2014/main" id="{3EEC4BDE-E6C0-654A-B50A-49A221B458B8}"/>
              </a:ext>
            </a:extLst>
          </p:cNvPr>
          <p:cNvSpPr txBox="1">
            <a:spLocks noGrp="1"/>
          </p:cNvSpPr>
          <p:nvPr>
            <p:ph type="body" idx="51" hasCustomPrompt="1"/>
          </p:nvPr>
        </p:nvSpPr>
        <p:spPr>
          <a:xfrm>
            <a:off x="6096000" y="5372101"/>
            <a:ext cx="5624740" cy="723900"/>
          </a:xfrm>
          <a:prstGeom prst="rect">
            <a:avLst/>
          </a:prstGeom>
        </p:spPr>
        <p:txBody>
          <a:bodyPr vert="horz" lIns="0" tIns="0" rIns="0" bIns="0" rtlCol="0">
            <a:normAutofit/>
          </a:bodyPr>
          <a:lstStyle>
            <a:lvl1pPr marL="193675" indent="-133350">
              <a:lnSpc>
                <a:spcPct val="100000"/>
              </a:lnSpc>
              <a:buClrTx/>
              <a:buSzPct val="100000"/>
              <a:buFont typeface="Arial" charset="0"/>
              <a:buChar char="•"/>
              <a:defRPr sz="1400" b="0" i="0" dirty="0">
                <a:solidFill>
                  <a:schemeClr val="tx1"/>
                </a:solidFill>
                <a:latin typeface="Segoe UI" charset="0"/>
                <a:ea typeface="Segoe UI" charset="0"/>
                <a:cs typeface="Segoe UI" charset="0"/>
              </a:defRPr>
            </a:lvl1pPr>
            <a:lvl2pPr marL="365760" indent="-182880">
              <a:buSzPct val="100000"/>
              <a:buFont typeface="Arial" panose="020B0604020202020204" pitchFamily="34" charset="0"/>
              <a:buChar char="•"/>
              <a:tabLst/>
              <a:defRPr sz="1400"/>
            </a:lvl2pPr>
          </a:lstStyle>
          <a:p>
            <a:pPr lvl="0">
              <a:spcBef>
                <a:spcPts val="0"/>
              </a:spcBef>
            </a:pPr>
            <a:r>
              <a:rPr lang="en-US" dirty="0"/>
              <a:t>Bullet level one</a:t>
            </a:r>
          </a:p>
          <a:p>
            <a:pPr lvl="1">
              <a:spcBef>
                <a:spcPts val="0"/>
              </a:spcBef>
            </a:pPr>
            <a:r>
              <a:rPr lang="en-US" dirty="0"/>
              <a:t>Bullet level two</a:t>
            </a:r>
            <a:endParaRPr dirty="0"/>
          </a:p>
        </p:txBody>
      </p:sp>
    </p:spTree>
    <p:extLst>
      <p:ext uri="{BB962C8B-B14F-4D97-AF65-F5344CB8AC3E}">
        <p14:creationId xmlns:p14="http://schemas.microsoft.com/office/powerpoint/2010/main" val="27396037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C Screen + Content Lef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5" name="Picture Placeholder 4"/>
          <p:cNvSpPr>
            <a:spLocks noGrp="1"/>
          </p:cNvSpPr>
          <p:nvPr>
            <p:ph type="pic" sz="quarter" idx="27"/>
          </p:nvPr>
        </p:nvSpPr>
        <p:spPr>
          <a:xfrm>
            <a:off x="6809222" y="1839351"/>
            <a:ext cx="5409100" cy="5007646"/>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12" name="Title Placeholder 2">
            <a:extLst>
              <a:ext uri="{FF2B5EF4-FFF2-40B4-BE49-F238E27FC236}">
                <a16:creationId xmlns:a16="http://schemas.microsoft.com/office/drawing/2014/main" id="{4ED96F2B-B9BA-4E98-B1E2-09D18F6A591E}"/>
              </a:ext>
            </a:extLst>
          </p:cNvPr>
          <p:cNvSpPr>
            <a:spLocks noGrp="1"/>
          </p:cNvSpPr>
          <p:nvPr>
            <p:ph type="title"/>
          </p:nvPr>
        </p:nvSpPr>
        <p:spPr>
          <a:xfrm>
            <a:off x="473103" y="457200"/>
            <a:ext cx="10972800"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3" name="Slide Number Placeholder 2">
            <a:extLst>
              <a:ext uri="{FF2B5EF4-FFF2-40B4-BE49-F238E27FC236}">
                <a16:creationId xmlns:a16="http://schemas.microsoft.com/office/drawing/2014/main" id="{236E7C6A-A303-4FDB-B6B8-5D88290F27D4}"/>
              </a:ext>
            </a:extLst>
          </p:cNvPr>
          <p:cNvSpPr>
            <a:spLocks noGrp="1"/>
          </p:cNvSpPr>
          <p:nvPr>
            <p:ph type="sldNum" sz="quarter" idx="4"/>
          </p:nvPr>
        </p:nvSpPr>
        <p:spPr>
          <a:xfrm>
            <a:off x="1"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7" name="Picture 6">
            <a:extLst>
              <a:ext uri="{FF2B5EF4-FFF2-40B4-BE49-F238E27FC236}">
                <a16:creationId xmlns:a16="http://schemas.microsoft.com/office/drawing/2014/main" id="{397F176D-9051-CF42-BE22-2BBAB774620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17678" y="1433031"/>
            <a:ext cx="5700644" cy="5429877"/>
          </a:xfrm>
          <a:prstGeom prst="rect">
            <a:avLst/>
          </a:prstGeom>
        </p:spPr>
      </p:pic>
      <p:sp>
        <p:nvSpPr>
          <p:cNvPr id="8" name="Footer Placeholder 4">
            <a:extLst>
              <a:ext uri="{FF2B5EF4-FFF2-40B4-BE49-F238E27FC236}">
                <a16:creationId xmlns:a16="http://schemas.microsoft.com/office/drawing/2014/main" id="{B742A6ED-1A36-48AF-B9E5-5982C25DFF38}"/>
              </a:ext>
            </a:extLst>
          </p:cNvPr>
          <p:cNvSpPr>
            <a:spLocks noGrp="1"/>
          </p:cNvSpPr>
          <p:nvPr>
            <p:ph type="ftr" sz="quarter" idx="3"/>
          </p:nvPr>
        </p:nvSpPr>
        <p:spPr>
          <a:xfrm>
            <a:off x="528075" y="6442502"/>
            <a:ext cx="4114800" cy="390311"/>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r>
              <a:rPr lang="en-US">
                <a:solidFill>
                  <a:schemeClr val="accent6"/>
                </a:solidFill>
              </a:rPr>
              <a:t>Classified as Microsoft Confidential</a:t>
            </a:r>
            <a:endParaRPr lang="en-US" dirty="0">
              <a:solidFill>
                <a:schemeClr val="accent6"/>
              </a:solidFill>
            </a:endParaRPr>
          </a:p>
        </p:txBody>
      </p:sp>
      <p:sp>
        <p:nvSpPr>
          <p:cNvPr id="16" name="Text Placeholder 3">
            <a:extLst>
              <a:ext uri="{FF2B5EF4-FFF2-40B4-BE49-F238E27FC236}">
                <a16:creationId xmlns:a16="http://schemas.microsoft.com/office/drawing/2014/main" id="{085624A1-7981-4C6B-A325-FFA200CB4754}"/>
              </a:ext>
            </a:extLst>
          </p:cNvPr>
          <p:cNvSpPr>
            <a:spLocks noGrp="1"/>
          </p:cNvSpPr>
          <p:nvPr>
            <p:ph idx="33"/>
          </p:nvPr>
        </p:nvSpPr>
        <p:spPr>
          <a:xfrm>
            <a:off x="465151" y="1866900"/>
            <a:ext cx="5646753"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7708339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PC Screen + Content Right">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5" name="Picture Placeholder 4"/>
          <p:cNvSpPr>
            <a:spLocks noGrp="1"/>
          </p:cNvSpPr>
          <p:nvPr>
            <p:ph type="pic" sz="quarter" idx="27"/>
          </p:nvPr>
        </p:nvSpPr>
        <p:spPr>
          <a:xfrm>
            <a:off x="0" y="1827037"/>
            <a:ext cx="5422401" cy="5019960"/>
          </a:xfrm>
          <a:solidFill>
            <a:schemeClr val="bg2"/>
          </a:solidFill>
        </p:spPr>
        <p:txBody>
          <a:bodyPr anchor="ctr"/>
          <a:lstStyle>
            <a:lvl1pPr algn="ctr">
              <a:defRPr>
                <a:solidFill>
                  <a:srgbClr val="B4009E"/>
                </a:solidFill>
              </a:defRPr>
            </a:lvl1pPr>
          </a:lstStyle>
          <a:p>
            <a:r>
              <a:rPr lang="en-US"/>
              <a:t>Click icon to add picture</a:t>
            </a:r>
            <a:endParaRPr lang="en-US" dirty="0"/>
          </a:p>
        </p:txBody>
      </p:sp>
      <p:sp>
        <p:nvSpPr>
          <p:cNvPr id="8" name="Title Placeholder 2">
            <a:extLst>
              <a:ext uri="{FF2B5EF4-FFF2-40B4-BE49-F238E27FC236}">
                <a16:creationId xmlns:a16="http://schemas.microsoft.com/office/drawing/2014/main" id="{A148A8CD-2643-4A3A-8ACB-8D5DC84BC0A8}"/>
              </a:ext>
            </a:extLst>
          </p:cNvPr>
          <p:cNvSpPr>
            <a:spLocks noGrp="1"/>
          </p:cNvSpPr>
          <p:nvPr>
            <p:ph type="title"/>
          </p:nvPr>
        </p:nvSpPr>
        <p:spPr>
          <a:xfrm>
            <a:off x="473103" y="457200"/>
            <a:ext cx="10972800" cy="8001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pic>
        <p:nvPicPr>
          <p:cNvPr id="12" name="Picture 11">
            <a:extLst>
              <a:ext uri="{FF2B5EF4-FFF2-40B4-BE49-F238E27FC236}">
                <a16:creationId xmlns:a16="http://schemas.microsoft.com/office/drawing/2014/main" id="{FCF31B0C-2013-F049-8C71-68ECE5AA51B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3774" t="14933" r="18506" b="33690"/>
          <a:stretch/>
        </p:blipFill>
        <p:spPr>
          <a:xfrm>
            <a:off x="-1457" y="1414770"/>
            <a:ext cx="5817866" cy="5443229"/>
          </a:xfrm>
          <a:prstGeom prst="rect">
            <a:avLst/>
          </a:prstGeom>
        </p:spPr>
      </p:pic>
      <p:sp>
        <p:nvSpPr>
          <p:cNvPr id="13" name="Text Placeholder 3">
            <a:extLst>
              <a:ext uri="{FF2B5EF4-FFF2-40B4-BE49-F238E27FC236}">
                <a16:creationId xmlns:a16="http://schemas.microsoft.com/office/drawing/2014/main" id="{34C2FD0C-70E2-45DE-839E-19D6D5B747D0}"/>
              </a:ext>
            </a:extLst>
          </p:cNvPr>
          <p:cNvSpPr>
            <a:spLocks noGrp="1"/>
          </p:cNvSpPr>
          <p:nvPr>
            <p:ph idx="26"/>
          </p:nvPr>
        </p:nvSpPr>
        <p:spPr>
          <a:xfrm>
            <a:off x="6096000" y="1866900"/>
            <a:ext cx="5638800" cy="4514047"/>
          </a:xfrm>
          <a:prstGeom prst="rect">
            <a:avLst/>
          </a:prstGeom>
        </p:spPr>
        <p:txBody>
          <a:bodyPr vert="horz" wrap="square"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02767922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PC Screen + Concept">
    <p:spTree>
      <p:nvGrpSpPr>
        <p:cNvPr id="1" name=""/>
        <p:cNvGrpSpPr/>
        <p:nvPr/>
      </p:nvGrpSpPr>
      <p:grpSpPr>
        <a:xfrm>
          <a:off x="0" y="0"/>
          <a:ext cx="0" cy="0"/>
          <a:chOff x="0" y="0"/>
          <a:chExt cx="0" cy="0"/>
        </a:xfrm>
      </p:grpSpPr>
      <p:sp>
        <p:nvSpPr>
          <p:cNvPr id="20" name="Shape 69">
            <a:extLst>
              <a:ext uri="{FF2B5EF4-FFF2-40B4-BE49-F238E27FC236}">
                <a16:creationId xmlns:a16="http://schemas.microsoft.com/office/drawing/2014/main" id="{70591C03-C195-4562-B18E-1D79C2C9AE21}"/>
              </a:ext>
            </a:extLst>
          </p:cNvPr>
          <p:cNvSpPr txBox="1">
            <a:spLocks noGrp="1"/>
          </p:cNvSpPr>
          <p:nvPr>
            <p:ph type="body" idx="32" hasCustomPrompt="1"/>
          </p:nvPr>
        </p:nvSpPr>
        <p:spPr>
          <a:xfrm>
            <a:off x="473102" y="3997105"/>
            <a:ext cx="5622898" cy="2325956"/>
          </a:xfrm>
          <a:prstGeom prst="rect">
            <a:avLst/>
          </a:prstGeom>
        </p:spPr>
        <p:txBody>
          <a:bodyPr vert="horz" wrap="square" lIns="67222" tIns="0" rIns="67222" bIns="0" rtlCol="0" anchor="t">
            <a:noAutofit/>
          </a:bodyPr>
          <a:lstStyle>
            <a:lvl1pPr algn="ctr">
              <a:defRPr sz="2000" b="0" i="0" dirty="0">
                <a:solidFill>
                  <a:schemeClr val="tx1"/>
                </a:solidFill>
                <a:latin typeface="Segoe UI" charset="0"/>
                <a:ea typeface="Segoe UI" charset="0"/>
                <a:cs typeface="Segoe UI" charset="0"/>
              </a:defRPr>
            </a:lvl1pPr>
          </a:lstStyle>
          <a:p>
            <a:pPr lvl="0" algn="ctr" defTabSz="914367">
              <a:spcBef>
                <a:spcPts val="0"/>
              </a:spcBef>
              <a:spcAft>
                <a:spcPts val="1176"/>
              </a:spcAft>
              <a:buFont typeface="Arial"/>
            </a:pPr>
            <a:r>
              <a:rPr lang="en-US" dirty="0"/>
              <a:t>level one</a:t>
            </a:r>
          </a:p>
          <a:p>
            <a:pPr lvl="0" algn="ctr" defTabSz="914367">
              <a:spcBef>
                <a:spcPts val="0"/>
              </a:spcBef>
              <a:spcAft>
                <a:spcPts val="1176"/>
              </a:spcAft>
              <a:buFont typeface="Arial"/>
            </a:pPr>
            <a:r>
              <a:rPr lang="en-US" dirty="0"/>
              <a:t>level two</a:t>
            </a:r>
          </a:p>
        </p:txBody>
      </p:sp>
      <p:sp>
        <p:nvSpPr>
          <p:cNvPr id="19" name="Shape 78">
            <a:extLst>
              <a:ext uri="{FF2B5EF4-FFF2-40B4-BE49-F238E27FC236}">
                <a16:creationId xmlns:a16="http://schemas.microsoft.com/office/drawing/2014/main" id="{71C8E277-7D4C-447B-AFAB-D7CF24D9E342}"/>
              </a:ext>
            </a:extLst>
          </p:cNvPr>
          <p:cNvSpPr txBox="1">
            <a:spLocks noGrp="1"/>
          </p:cNvSpPr>
          <p:nvPr>
            <p:ph type="body" idx="30" hasCustomPrompt="1"/>
          </p:nvPr>
        </p:nvSpPr>
        <p:spPr>
          <a:xfrm>
            <a:off x="473102" y="3276599"/>
            <a:ext cx="5622898" cy="720506"/>
          </a:xfrm>
          <a:prstGeom prst="rect">
            <a:avLst/>
          </a:prstGeom>
          <a:ln>
            <a:noFill/>
          </a:ln>
        </p:spPr>
        <p:txBody>
          <a:bodyPr vert="horz" wrap="square" lIns="67222" tIns="67222" rIns="67222" bIns="67222" rtlCol="0" anchor="ctr">
            <a:noAutofit/>
          </a:bodyPr>
          <a:lstStyle>
            <a:lvl1pPr algn="ctr">
              <a:defRPr lang="en-US" sz="2000" b="1" i="0" dirty="0">
                <a:solidFill>
                  <a:schemeClr val="accent1"/>
                </a:solidFill>
                <a:latin typeface="Segoe UI Semibold" charset="0"/>
                <a:ea typeface="Segoe UI Semibold" charset="0"/>
                <a:cs typeface="Segoe UI Semibold" charset="0"/>
              </a:defRPr>
            </a:lvl1pPr>
          </a:lstStyle>
          <a:p>
            <a:pPr lvl="0" algn="ctr" defTabSz="914367">
              <a:spcAft>
                <a:spcPts val="588"/>
              </a:spcAft>
            </a:pPr>
            <a:r>
              <a:rPr lang="en-US" dirty="0"/>
              <a:t>Column 1</a:t>
            </a:r>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
        <p:nvSpPr>
          <p:cNvPr id="5" name="Picture Placeholder 4"/>
          <p:cNvSpPr>
            <a:spLocks noGrp="1"/>
          </p:cNvSpPr>
          <p:nvPr>
            <p:ph type="pic" sz="quarter" idx="27"/>
          </p:nvPr>
        </p:nvSpPr>
        <p:spPr>
          <a:xfrm>
            <a:off x="6819900" y="1849235"/>
            <a:ext cx="5398422" cy="4997761"/>
          </a:xfrm>
          <a:solidFill>
            <a:schemeClr val="bg2"/>
          </a:solidFill>
        </p:spPr>
        <p:txBody>
          <a:bodyPr anchor="ctr"/>
          <a:lstStyle>
            <a:lvl1pPr algn="ctr">
              <a:defRPr>
                <a:solidFill>
                  <a:srgbClr val="B4009E"/>
                </a:solidFill>
              </a:defRPr>
            </a:lvl1pPr>
          </a:lstStyle>
          <a:p>
            <a:r>
              <a:rPr lang="en-US"/>
              <a:t>Click icon to add picture</a:t>
            </a:r>
          </a:p>
        </p:txBody>
      </p:sp>
      <p:sp>
        <p:nvSpPr>
          <p:cNvPr id="13" name="Picture Placeholder 5">
            <a:extLst>
              <a:ext uri="{FF2B5EF4-FFF2-40B4-BE49-F238E27FC236}">
                <a16:creationId xmlns:a16="http://schemas.microsoft.com/office/drawing/2014/main" id="{FC5D7497-43E0-43D6-8854-1B74C949DE07}"/>
              </a:ext>
            </a:extLst>
          </p:cNvPr>
          <p:cNvSpPr>
            <a:spLocks noGrp="1"/>
          </p:cNvSpPr>
          <p:nvPr>
            <p:ph type="pic" sz="quarter" idx="28"/>
          </p:nvPr>
        </p:nvSpPr>
        <p:spPr>
          <a:xfrm>
            <a:off x="1882801" y="1183713"/>
            <a:ext cx="2803500" cy="2092885"/>
          </a:xfrm>
        </p:spPr>
        <p:txBody>
          <a:bodyPr anchor="ctr"/>
          <a:lstStyle>
            <a:lvl1pPr algn="ctr">
              <a:defRPr sz="1600" b="1" i="0">
                <a:solidFill>
                  <a:srgbClr val="B4009E"/>
                </a:solidFill>
                <a:latin typeface="Segoe UI Semibold" charset="0"/>
                <a:ea typeface="Segoe UI Semibold" charset="0"/>
                <a:cs typeface="Segoe UI Semibold" charset="0"/>
              </a:defRPr>
            </a:lvl1pPr>
          </a:lstStyle>
          <a:p>
            <a:r>
              <a:rPr lang="en-US"/>
              <a:t>Click icon to add picture</a:t>
            </a:r>
          </a:p>
        </p:txBody>
      </p:sp>
      <p:cxnSp>
        <p:nvCxnSpPr>
          <p:cNvPr id="18" name="Straight Connector 17">
            <a:extLst>
              <a:ext uri="{FF2B5EF4-FFF2-40B4-BE49-F238E27FC236}">
                <a16:creationId xmlns:a16="http://schemas.microsoft.com/office/drawing/2014/main" id="{683E5DE2-86E4-48F3-A62D-D5DF9BDF85B0}"/>
              </a:ext>
            </a:extLst>
          </p:cNvPr>
          <p:cNvCxnSpPr>
            <a:cxnSpLocks/>
          </p:cNvCxnSpPr>
          <p:nvPr/>
        </p:nvCxnSpPr>
        <p:spPr>
          <a:xfrm>
            <a:off x="473102" y="3894138"/>
            <a:ext cx="5622898" cy="0"/>
          </a:xfrm>
          <a:prstGeom prst="line">
            <a:avLst/>
          </a:prstGeom>
          <a:ln>
            <a:solidFill>
              <a:schemeClr val="accent1"/>
            </a:solidFill>
          </a:ln>
        </p:spPr>
        <p:style>
          <a:lnRef idx="2">
            <a:schemeClr val="accent3"/>
          </a:lnRef>
          <a:fillRef idx="0">
            <a:schemeClr val="accent3"/>
          </a:fillRef>
          <a:effectRef idx="1">
            <a:schemeClr val="accent3"/>
          </a:effectRef>
          <a:fontRef idx="minor">
            <a:schemeClr val="tx1"/>
          </a:fontRef>
        </p:style>
      </p:cxnSp>
      <p:sp>
        <p:nvSpPr>
          <p:cNvPr id="21" name="Title Placeholder 2">
            <a:extLst>
              <a:ext uri="{FF2B5EF4-FFF2-40B4-BE49-F238E27FC236}">
                <a16:creationId xmlns:a16="http://schemas.microsoft.com/office/drawing/2014/main" id="{266178FF-475A-4E85-B10B-BB484DCB9473}"/>
              </a:ext>
            </a:extLst>
          </p:cNvPr>
          <p:cNvSpPr>
            <a:spLocks noGrp="1"/>
          </p:cNvSpPr>
          <p:nvPr>
            <p:ph type="title"/>
          </p:nvPr>
        </p:nvSpPr>
        <p:spPr>
          <a:xfrm>
            <a:off x="457200" y="457200"/>
            <a:ext cx="11277599" cy="723900"/>
          </a:xfrm>
          <a:prstGeom prst="rect">
            <a:avLst/>
          </a:prstGeom>
        </p:spPr>
        <p:txBody>
          <a:bodyPr vert="horz" lIns="0" tIns="0" rIns="0" bIns="0" rtlCol="0" anchor="t">
            <a:normAutofit/>
          </a:bodyPr>
          <a:lstStyle>
            <a:lvl1pPr>
              <a:defRPr>
                <a:solidFill>
                  <a:schemeClr val="tx1"/>
                </a:solidFill>
              </a:defRPr>
            </a:lvl1pPr>
          </a:lstStyle>
          <a:p>
            <a:r>
              <a:rPr lang="en-US"/>
              <a:t>Click to edit Master title style</a:t>
            </a:r>
            <a:endParaRPr lang="en-US" dirty="0"/>
          </a:p>
        </p:txBody>
      </p:sp>
      <p:sp>
        <p:nvSpPr>
          <p:cNvPr id="16" name="Slide Number Placeholder 2">
            <a:extLst>
              <a:ext uri="{FF2B5EF4-FFF2-40B4-BE49-F238E27FC236}">
                <a16:creationId xmlns:a16="http://schemas.microsoft.com/office/drawing/2014/main" id="{79B7A28B-DF7F-46F2-924F-B96EF909C372}"/>
              </a:ext>
            </a:extLst>
          </p:cNvPr>
          <p:cNvSpPr>
            <a:spLocks noGrp="1"/>
          </p:cNvSpPr>
          <p:nvPr>
            <p:ph type="sldNum" sz="quarter" idx="4"/>
          </p:nvPr>
        </p:nvSpPr>
        <p:spPr>
          <a:xfrm>
            <a:off x="0" y="6442502"/>
            <a:ext cx="528074" cy="390311"/>
          </a:xfrm>
          <a:prstGeom prst="rect">
            <a:avLst/>
          </a:prstGeom>
        </p:spPr>
        <p:txBody>
          <a:bodyPr anchor="t"/>
          <a:lstStyle>
            <a:lvl1pPr algn="r">
              <a:defRPr sz="1200">
                <a:solidFill>
                  <a:schemeClr val="accent6"/>
                </a:solidFill>
              </a:defRPr>
            </a:lvl1pPr>
          </a:lstStyle>
          <a:p>
            <a:fld id="{B9D7F84B-3C83-9746-917C-397D4BD96F66}" type="slidenum">
              <a:rPr lang="en-US" smtClean="0"/>
              <a:pPr/>
              <a:t>‹#›</a:t>
            </a:fld>
            <a:endParaRPr lang="en-US"/>
          </a:p>
        </p:txBody>
      </p:sp>
      <p:pic>
        <p:nvPicPr>
          <p:cNvPr id="11" name="Picture 10">
            <a:extLst>
              <a:ext uri="{FF2B5EF4-FFF2-40B4-BE49-F238E27FC236}">
                <a16:creationId xmlns:a16="http://schemas.microsoft.com/office/drawing/2014/main" id="{B7CD7164-7CA3-9347-9501-D910E9A542C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9030" t="14843" r="43920" b="33780"/>
          <a:stretch/>
        </p:blipFill>
        <p:spPr>
          <a:xfrm>
            <a:off x="6524553" y="1439579"/>
            <a:ext cx="5693769" cy="5423329"/>
          </a:xfrm>
          <a:prstGeom prst="rect">
            <a:avLst/>
          </a:prstGeom>
        </p:spPr>
      </p:pic>
    </p:spTree>
    <p:extLst>
      <p:ext uri="{BB962C8B-B14F-4D97-AF65-F5344CB8AC3E}">
        <p14:creationId xmlns:p14="http://schemas.microsoft.com/office/powerpoint/2010/main" val="11210337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2F8F5-22C8-47BE-9416-51B52D6720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D1573E-FD86-4D0E-8414-8DC4EF74A00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C42347-B5F5-4124-BEBE-BF62C725DB21}"/>
              </a:ext>
            </a:extLst>
          </p:cNvPr>
          <p:cNvSpPr>
            <a:spLocks noGrp="1"/>
          </p:cNvSpPr>
          <p:nvPr>
            <p:ph type="dt" sz="half" idx="10"/>
          </p:nvPr>
        </p:nvSpPr>
        <p:spPr/>
        <p:txBody>
          <a:bodyPr/>
          <a:lstStyle/>
          <a:p>
            <a:fld id="{CFED2FB5-6024-4674-B795-5871C50DA196}" type="datetimeFigureOut">
              <a:rPr lang="en-US" smtClean="0"/>
              <a:t>8/13/19</a:t>
            </a:fld>
            <a:endParaRPr lang="en-US"/>
          </a:p>
        </p:txBody>
      </p:sp>
      <p:sp>
        <p:nvSpPr>
          <p:cNvPr id="5" name="Footer Placeholder 4">
            <a:extLst>
              <a:ext uri="{FF2B5EF4-FFF2-40B4-BE49-F238E27FC236}">
                <a16:creationId xmlns:a16="http://schemas.microsoft.com/office/drawing/2014/main" id="{CD3A5360-DBA8-4C9A-B523-B3BD235D6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DD046F-03FD-436F-B005-0A87DA73EA85}"/>
              </a:ext>
            </a:extLst>
          </p:cNvPr>
          <p:cNvSpPr>
            <a:spLocks noGrp="1"/>
          </p:cNvSpPr>
          <p:nvPr>
            <p:ph type="sldNum" sz="quarter" idx="12"/>
          </p:nvPr>
        </p:nvSpPr>
        <p:spPr/>
        <p:txBody>
          <a:bodyPr/>
          <a:lstStyle/>
          <a:p>
            <a:fld id="{B637A948-2E34-4D17-BCFE-5B9DE8691715}" type="slidenum">
              <a:rPr lang="en-US" smtClean="0"/>
              <a:t>‹#›</a:t>
            </a:fld>
            <a:endParaRPr lang="en-US"/>
          </a:p>
        </p:txBody>
      </p:sp>
    </p:spTree>
    <p:extLst>
      <p:ext uri="{BB962C8B-B14F-4D97-AF65-F5344CB8AC3E}">
        <p14:creationId xmlns:p14="http://schemas.microsoft.com/office/powerpoint/2010/main" val="2592084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1"/>
            <a:ext cx="11277599" cy="594360"/>
          </a:xfrm>
        </p:spPr>
        <p:txBody>
          <a:bodyPr>
            <a:normAutofit/>
          </a:bodyPr>
          <a:lstStyle>
            <a:lvl1pPr>
              <a:defRPr sz="4400"/>
            </a:lvl1pPr>
          </a:lstStyle>
          <a:p>
            <a:r>
              <a:rPr lang="en-US"/>
              <a:t>Click to edit Master title style</a:t>
            </a:r>
            <a:endParaRPr lang="en-US" dirty="0"/>
          </a:p>
        </p:txBody>
      </p:sp>
      <p:sp>
        <p:nvSpPr>
          <p:cNvPr id="5" name="Subtitle 2">
            <a:extLst>
              <a:ext uri="{FF2B5EF4-FFF2-40B4-BE49-F238E27FC236}">
                <a16:creationId xmlns:a16="http://schemas.microsoft.com/office/drawing/2014/main" id="{7D5C19BA-6DD0-2341-932F-962FA328D5D7}"/>
              </a:ext>
            </a:extLst>
          </p:cNvPr>
          <p:cNvSpPr>
            <a:spLocks noGrp="1"/>
          </p:cNvSpPr>
          <p:nvPr>
            <p:ph type="subTitle" idx="27"/>
          </p:nvPr>
        </p:nvSpPr>
        <p:spPr>
          <a:xfrm>
            <a:off x="457200" y="1051560"/>
            <a:ext cx="11277600" cy="685800"/>
          </a:xfrm>
        </p:spPr>
        <p:txBody>
          <a:bodyPr/>
          <a:lstStyle>
            <a:lvl1pPr marL="0" indent="0" algn="l">
              <a:buNone/>
              <a:defRPr sz="2400" b="1" i="0" spc="-60" baseline="0">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822607999"/>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28732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197376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70290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Hidden slide">
    <p:bg>
      <p:bgPr>
        <a:solidFill>
          <a:schemeClr val="bg1">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7B6D2C-4312-4967-BAAC-9D48AEB848A3}"/>
              </a:ext>
            </a:extLst>
          </p:cNvPr>
          <p:cNvSpPr/>
          <p:nvPr userDrawn="1"/>
        </p:nvSpPr>
        <p:spPr>
          <a:xfrm>
            <a:off x="0" y="6246796"/>
            <a:ext cx="12192000" cy="611204"/>
          </a:xfrm>
          <a:prstGeom prst="rect">
            <a:avLst/>
          </a:prstGeom>
          <a:solidFill>
            <a:srgbClr val="92D050">
              <a:alpha val="70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969540-D041-46CC-B2E2-E9066012215A}"/>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F9534536-D30D-44F8-BCC3-003C1D55AB01}"/>
              </a:ext>
            </a:extLst>
          </p:cNvPr>
          <p:cNvSpPr txBox="1"/>
          <p:nvPr userDrawn="1"/>
        </p:nvSpPr>
        <p:spPr>
          <a:xfrm>
            <a:off x="105878" y="6306176"/>
            <a:ext cx="4032985" cy="492443"/>
          </a:xfrm>
          <a:prstGeom prst="rect">
            <a:avLst/>
          </a:prstGeom>
        </p:spPr>
        <p:txBody>
          <a:bodyPr wrap="square" lIns="0" tIns="0" rIns="0" bIns="0" rtlCol="0" anchor="t" anchorCtr="0">
            <a:spAutoFit/>
          </a:bodyPr>
          <a:lstStyle/>
          <a:p>
            <a:r>
              <a:rPr lang="en-US" sz="3200">
                <a:solidFill>
                  <a:srgbClr val="000000"/>
                </a:solidFill>
              </a:rPr>
              <a:t>Hidden Slide</a:t>
            </a:r>
          </a:p>
        </p:txBody>
      </p:sp>
      <p:sp>
        <p:nvSpPr>
          <p:cNvPr id="10" name="Content Placeholder 9">
            <a:extLst>
              <a:ext uri="{FF2B5EF4-FFF2-40B4-BE49-F238E27FC236}">
                <a16:creationId xmlns:a16="http://schemas.microsoft.com/office/drawing/2014/main" id="{71AD671C-BBA0-4AB5-91D7-E4F245ACA47B}"/>
              </a:ext>
            </a:extLst>
          </p:cNvPr>
          <p:cNvSpPr>
            <a:spLocks noGrp="1"/>
          </p:cNvSpPr>
          <p:nvPr>
            <p:ph sz="quarter" idx="12"/>
          </p:nvPr>
        </p:nvSpPr>
        <p:spPr>
          <a:xfrm>
            <a:off x="473102" y="1257300"/>
            <a:ext cx="11261697" cy="4980888"/>
          </a:xfrm>
        </p:spPr>
        <p:txBody>
          <a:bodyPr/>
          <a:lstStyle>
            <a:lvl1pPr>
              <a:defRPr b="1" i="0">
                <a:solidFill>
                  <a:schemeClr val="tx1"/>
                </a:solidFill>
                <a:latin typeface="Segoe Semibold" charset="0"/>
                <a:ea typeface="Segoe Semibold" charset="0"/>
                <a:cs typeface="Segoe Semibold" charset="0"/>
              </a:defRPr>
            </a:lvl1pPr>
            <a:lvl2pPr>
              <a:defRPr sz="2000" b="0" i="0">
                <a:solidFill>
                  <a:schemeClr val="tx1"/>
                </a:solidFill>
                <a:latin typeface="Segoe UI" charset="0"/>
                <a:ea typeface="Segoe UI" charset="0"/>
                <a:cs typeface="Segoe UI" charset="0"/>
              </a:defRPr>
            </a:lvl2pPr>
            <a:lvl3pPr>
              <a:defRPr sz="2000" b="0" i="0">
                <a:solidFill>
                  <a:schemeClr val="tx1"/>
                </a:solidFill>
                <a:latin typeface="Segoe UI" charset="0"/>
                <a:ea typeface="Segoe UI" charset="0"/>
                <a:cs typeface="Segoe UI" charset="0"/>
              </a:defRPr>
            </a:lvl3pPr>
            <a:lvl4pPr>
              <a:defRPr sz="2000" b="0" i="0">
                <a:solidFill>
                  <a:schemeClr val="tx1"/>
                </a:solidFill>
                <a:latin typeface="Segoe UI" charset="0"/>
                <a:ea typeface="Segoe UI" charset="0"/>
                <a:cs typeface="Segoe UI" charset="0"/>
              </a:defRPr>
            </a:lvl4pPr>
            <a:lvl5pPr>
              <a:defRPr sz="2000" b="0" i="0">
                <a:solidFill>
                  <a:schemeClr val="tx1"/>
                </a:solidFill>
                <a:latin typeface="Segoe UI" charset="0"/>
                <a:ea typeface="Segoe UI" charset="0"/>
                <a:cs typeface="Segoe UI"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5919339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Clean)">
    <p:spTree>
      <p:nvGrpSpPr>
        <p:cNvPr id="1" name=""/>
        <p:cNvGrpSpPr/>
        <p:nvPr/>
      </p:nvGrpSpPr>
      <p:grpSpPr>
        <a:xfrm>
          <a:off x="0" y="0"/>
          <a:ext cx="0" cy="0"/>
          <a:chOff x="0" y="0"/>
          <a:chExt cx="0" cy="0"/>
        </a:xfrm>
      </p:grpSpPr>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23" name="Picture 22">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6" name="TextBox 25">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81175893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Title (Azure icon)">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D3CEEF9C-DF58-4941-813A-2F778539DBEE}"/>
              </a:ext>
            </a:extLst>
          </p:cNvPr>
          <p:cNvPicPr>
            <a:picLocks noChangeAspect="1"/>
          </p:cNvPicPr>
          <p:nvPr userDrawn="1"/>
        </p:nvPicPr>
        <p:blipFill rotWithShape="1">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r="11052"/>
          <a:stretch/>
        </p:blipFill>
        <p:spPr>
          <a:xfrm>
            <a:off x="4603805" y="261809"/>
            <a:ext cx="7588195" cy="6596192"/>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9" name="Picture 18">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37855259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Title (Viz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CFCDE27-EDA2-144F-8BC6-6083D6D909B4}"/>
              </a:ext>
            </a:extLst>
          </p:cNvPr>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3" name="Shape 78"/>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pic>
        <p:nvPicPr>
          <p:cNvPr id="17" name="Picture 16">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9" name="TextBox 18">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24062381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le (Viz 2)">
    <p:spTree>
      <p:nvGrpSpPr>
        <p:cNvPr id="1" name=""/>
        <p:cNvGrpSpPr/>
        <p:nvPr/>
      </p:nvGrpSpPr>
      <p:grpSpPr>
        <a:xfrm>
          <a:off x="0" y="0"/>
          <a:ext cx="0" cy="0"/>
          <a:chOff x="0" y="0"/>
          <a:chExt cx="0" cy="0"/>
        </a:xfrm>
      </p:grpSpPr>
      <p:pic>
        <p:nvPicPr>
          <p:cNvPr id="19" name="Picture 18"/>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16" name="Title 13"/>
          <p:cNvSpPr>
            <a:spLocks noGrp="1"/>
          </p:cNvSpPr>
          <p:nvPr>
            <p:ph type="title" hasCustomPrompt="1"/>
          </p:nvPr>
        </p:nvSpPr>
        <p:spPr>
          <a:xfrm>
            <a:off x="457200" y="2597647"/>
            <a:ext cx="10553700" cy="1402854"/>
          </a:xfrm>
          <a:prstGeom prst="rect">
            <a:avLst/>
          </a:prstGeom>
        </p:spPr>
        <p:txBody>
          <a:bodyPr lIns="0" anchor="b">
            <a:noAutofit/>
          </a:bodyPr>
          <a:lstStyle>
            <a:lvl1pPr>
              <a:defRPr sz="8000" b="1" i="0" baseline="0">
                <a:solidFill>
                  <a:schemeClr val="accent2"/>
                </a:solidFill>
                <a:latin typeface="Segoe UI Semibold" charset="0"/>
                <a:ea typeface="Segoe UI Semibold" charset="0"/>
                <a:cs typeface="Segoe UI Semibold" charset="0"/>
              </a:defRPr>
            </a:lvl1pPr>
          </a:lstStyle>
          <a:p>
            <a:r>
              <a:rPr lang="en-US" dirty="0"/>
              <a:t>Title</a:t>
            </a:r>
          </a:p>
        </p:txBody>
      </p:sp>
      <p:sp>
        <p:nvSpPr>
          <p:cNvPr id="24" name="Text Placeholder 2"/>
          <p:cNvSpPr>
            <a:spLocks noGrp="1"/>
          </p:cNvSpPr>
          <p:nvPr>
            <p:ph type="body" sz="quarter" idx="25" hasCustomPrompt="1"/>
          </p:nvPr>
        </p:nvSpPr>
        <p:spPr>
          <a:xfrm>
            <a:off x="457200" y="5372664"/>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25" name="Text Placeholder 2"/>
          <p:cNvSpPr>
            <a:spLocks noGrp="1"/>
          </p:cNvSpPr>
          <p:nvPr>
            <p:ph type="body" sz="quarter" idx="26" hasCustomPrompt="1"/>
          </p:nvPr>
        </p:nvSpPr>
        <p:spPr>
          <a:xfrm>
            <a:off x="457200" y="5854319"/>
            <a:ext cx="3543300"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9" name="Text Placeholder 2"/>
          <p:cNvSpPr>
            <a:spLocks noGrp="1"/>
          </p:cNvSpPr>
          <p:nvPr>
            <p:ph type="body" sz="quarter" idx="27" hasCustomPrompt="1"/>
          </p:nvPr>
        </p:nvSpPr>
        <p:spPr>
          <a:xfrm>
            <a:off x="9606112" y="5372100"/>
            <a:ext cx="2128688" cy="318060"/>
          </a:xfrm>
          <a:prstGeom prst="rect">
            <a:avLst/>
          </a:prstGeom>
        </p:spPr>
        <p:txBody>
          <a:bodyPr rIns="0" anchor="t" anchorCtr="0"/>
          <a:lstStyle>
            <a:lvl1pPr algn="r">
              <a:defRPr sz="1800" b="1" i="0">
                <a:latin typeface="Segoe UI Semibold" charset="0"/>
                <a:ea typeface="Segoe UI Semibold" charset="0"/>
                <a:cs typeface="Segoe UI Semibold" charset="0"/>
              </a:defRPr>
            </a:lvl1pPr>
          </a:lstStyle>
          <a:p>
            <a:pPr lvl="0"/>
            <a:r>
              <a:rPr lang="en-US" dirty="0"/>
              <a:t>Day Month Year</a:t>
            </a:r>
          </a:p>
        </p:txBody>
      </p:sp>
      <p:sp>
        <p:nvSpPr>
          <p:cNvPr id="13"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686301" y="5373167"/>
            <a:ext cx="3543300" cy="422162"/>
          </a:xfrm>
          <a:prstGeom prst="rect">
            <a:avLst/>
          </a:prstGeom>
        </p:spPr>
        <p:txBody>
          <a:bodyPr/>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15"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696324" y="5851065"/>
            <a:ext cx="3533276" cy="318060"/>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Co-speaker title</a:t>
            </a:r>
          </a:p>
        </p:txBody>
      </p:sp>
      <p:sp>
        <p:nvSpPr>
          <p:cNvPr id="20" name="Footer Placeholder 1">
            <a:extLst>
              <a:ext uri="{FF2B5EF4-FFF2-40B4-BE49-F238E27FC236}">
                <a16:creationId xmlns:a16="http://schemas.microsoft.com/office/drawing/2014/main" id="{6FCFDA85-7B5A-43B0-8D52-8F256008F114}"/>
              </a:ext>
            </a:extLst>
          </p:cNvPr>
          <p:cNvSpPr>
            <a:spLocks noGrp="1"/>
          </p:cNvSpPr>
          <p:nvPr>
            <p:ph type="ftr" sz="quarter" idx="3"/>
          </p:nvPr>
        </p:nvSpPr>
        <p:spPr>
          <a:xfrm>
            <a:off x="9601200" y="6417267"/>
            <a:ext cx="2133600" cy="364533"/>
          </a:xfrm>
          <a:prstGeom prst="rect">
            <a:avLst/>
          </a:prstGeom>
        </p:spPr>
        <p:txBody>
          <a:bodyPr vert="horz" lIns="91440" tIns="45720" rIns="0" bIns="45720" rtlCol="0" anchor="t"/>
          <a:lstStyle>
            <a:lvl1pPr algn="r">
              <a:defRPr sz="1200">
                <a:solidFill>
                  <a:srgbClr val="B2B2B2"/>
                </a:solidFill>
              </a:defRPr>
            </a:lvl1pPr>
          </a:lstStyle>
          <a:p>
            <a:endParaRPr lang="en-US" dirty="0"/>
          </a:p>
        </p:txBody>
      </p:sp>
      <p:sp>
        <p:nvSpPr>
          <p:cNvPr id="17" name="Shape 78">
            <a:extLst>
              <a:ext uri="{FF2B5EF4-FFF2-40B4-BE49-F238E27FC236}">
                <a16:creationId xmlns:a16="http://schemas.microsoft.com/office/drawing/2014/main" id="{5B62705F-AD52-EB48-85F8-19E8F8A3F041}"/>
              </a:ext>
            </a:extLst>
          </p:cNvPr>
          <p:cNvSpPr txBox="1">
            <a:spLocks noGrp="1"/>
          </p:cNvSpPr>
          <p:nvPr>
            <p:ph type="body" idx="7" hasCustomPrompt="1"/>
          </p:nvPr>
        </p:nvSpPr>
        <p:spPr>
          <a:xfrm>
            <a:off x="457200" y="4000501"/>
            <a:ext cx="10553700" cy="679384"/>
          </a:xfrm>
          <a:prstGeom prst="rect">
            <a:avLst/>
          </a:prstGeom>
        </p:spPr>
        <p:txBody>
          <a:bodyPr vert="horz" lIns="0" tIns="91440" rIns="0" bIns="0" rtlCol="0" anchor="t" anchorCtr="0">
            <a:noAutofit/>
          </a:bodyPr>
          <a:lstStyle>
            <a:lvl1pPr marL="457114" indent="-457114">
              <a:buFont typeface="+mj-lt"/>
              <a:buNone/>
              <a:tabLst>
                <a:tab pos="1828800" algn="l"/>
              </a:tabLst>
              <a:defRPr sz="32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pic>
        <p:nvPicPr>
          <p:cNvPr id="14" name="Picture 13">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112208929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 Agenda (Viz 1)">
    <p:spTree>
      <p:nvGrpSpPr>
        <p:cNvPr id="1" name=""/>
        <p:cNvGrpSpPr/>
        <p:nvPr/>
      </p:nvGrpSpPr>
      <p:grpSpPr>
        <a:xfrm>
          <a:off x="0" y="0"/>
          <a:ext cx="0" cy="0"/>
          <a:chOff x="0" y="0"/>
          <a:chExt cx="0" cy="0"/>
        </a:xfrm>
      </p:grpSpPr>
      <p:pic>
        <p:nvPicPr>
          <p:cNvPr id="17" name="Picture 16"/>
          <p:cNvPicPr>
            <a:picLocks noChangeAspect="1"/>
          </p:cNvPicPr>
          <p:nvPr userDrawn="1"/>
        </p:nvPicPr>
        <p:blipFill rotWithShape="1">
          <a:blip r:embed="rId2">
            <a:lum bright="-18000"/>
            <a:alphaModFix amt="20000"/>
          </a:blip>
          <a:srcRect t="12321" r="8879"/>
          <a:stretch/>
        </p:blipFill>
        <p:spPr>
          <a:xfrm>
            <a:off x="5777283" y="0"/>
            <a:ext cx="6414717" cy="6013048"/>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0" y="5372100"/>
            <a:ext cx="3508667"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00501" y="5764610"/>
            <a:ext cx="3508666"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5" name="Picture 14">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22" name="TextBox 21">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32363724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 Agenda (Viz 2)">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E6DEDFF-894F-394F-8931-EC56C5D3D6A9}"/>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8298" t="34581" r="8298" b="30581"/>
          <a:stretch/>
        </p:blipFill>
        <p:spPr>
          <a:xfrm>
            <a:off x="-463" y="2864734"/>
            <a:ext cx="12213406" cy="3993266"/>
          </a:xfrm>
          <a:prstGeom prst="rect">
            <a:avLst/>
          </a:prstGeom>
        </p:spPr>
      </p:pic>
      <p:sp>
        <p:nvSpPr>
          <p:cNvPr id="20" name="Text Placeholder 2">
            <a:extLst>
              <a:ext uri="{FF2B5EF4-FFF2-40B4-BE49-F238E27FC236}">
                <a16:creationId xmlns:a16="http://schemas.microsoft.com/office/drawing/2014/main" id="{20A3B10F-BCBB-9C40-AC34-24E67107407F}"/>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Agenda 1</a:t>
            </a:r>
          </a:p>
          <a:p>
            <a:pPr lvl="0"/>
            <a:r>
              <a:rPr lang="en-US" dirty="0"/>
              <a:t>Agenda 2 -</a:t>
            </a:r>
            <a:br>
              <a:rPr lang="en-US" dirty="0"/>
            </a:br>
            <a:r>
              <a:rPr lang="en-US" dirty="0"/>
              <a:t>Could go to 2 lines</a:t>
            </a:r>
          </a:p>
          <a:p>
            <a:pPr lvl="0"/>
            <a:r>
              <a:rPr lang="en-US" dirty="0"/>
              <a:t>Agenda 3</a:t>
            </a:r>
          </a:p>
        </p:txBody>
      </p:sp>
      <p:sp>
        <p:nvSpPr>
          <p:cNvPr id="31" name="Title 13"/>
          <p:cNvSpPr>
            <a:spLocks noGrp="1"/>
          </p:cNvSpPr>
          <p:nvPr>
            <p:ph type="title" hasCustomPrompt="1"/>
          </p:nvPr>
        </p:nvSpPr>
        <p:spPr>
          <a:xfrm>
            <a:off x="457200" y="1866900"/>
            <a:ext cx="11277600" cy="1409700"/>
          </a:xfrm>
          <a:prstGeom prst="rect">
            <a:avLst/>
          </a:prstGeom>
        </p:spPr>
        <p:txBody>
          <a:bodyPr lIns="0" anchor="t" anchorCtr="0">
            <a:noAutofit/>
          </a:bodyPr>
          <a:lstStyle>
            <a:lvl1pPr>
              <a:lnSpc>
                <a:spcPct val="85000"/>
              </a:lnSpc>
              <a:defRPr sz="6000" b="1" i="0" baseline="0">
                <a:solidFill>
                  <a:schemeClr val="accent2"/>
                </a:solidFill>
                <a:latin typeface="Segoe UI Semibold" charset="0"/>
                <a:ea typeface="Segoe UI Semibold" charset="0"/>
                <a:cs typeface="Segoe UI Semibold" charset="0"/>
              </a:defRPr>
            </a:lvl1pPr>
          </a:lstStyle>
          <a:p>
            <a:r>
              <a:rPr lang="en-US" dirty="0"/>
              <a:t>Title Goes Here</a:t>
            </a:r>
            <a:br>
              <a:rPr lang="en-US" dirty="0"/>
            </a:br>
            <a:r>
              <a:rPr lang="en-US" dirty="0"/>
              <a:t>May Take Two Lines</a:t>
            </a:r>
          </a:p>
        </p:txBody>
      </p:sp>
      <p:sp>
        <p:nvSpPr>
          <p:cNvPr id="32" name="Shape 78"/>
          <p:cNvSpPr txBox="1">
            <a:spLocks noGrp="1"/>
          </p:cNvSpPr>
          <p:nvPr>
            <p:ph type="body" idx="7" hasCustomPrompt="1"/>
          </p:nvPr>
        </p:nvSpPr>
        <p:spPr>
          <a:xfrm>
            <a:off x="457200" y="3276600"/>
            <a:ext cx="11277600" cy="723900"/>
          </a:xfrm>
          <a:prstGeom prst="rect">
            <a:avLst/>
          </a:prstGeom>
        </p:spPr>
        <p:txBody>
          <a:bodyPr vert="horz" lIns="0" tIns="0" rIns="0" bIns="0" rtlCol="0" anchor="b" anchorCtr="0">
            <a:noAutofit/>
          </a:bodyPr>
          <a:lstStyle>
            <a:lvl1pPr marL="457114" indent="-457114">
              <a:buFont typeface="+mj-lt"/>
              <a:buNone/>
              <a:tabLst>
                <a:tab pos="1828800" algn="l"/>
              </a:tabLst>
              <a:defRPr sz="2400" b="1" i="0" dirty="0">
                <a:solidFill>
                  <a:schemeClr val="tx1"/>
                </a:solidFill>
                <a:latin typeface="Segoe UI Semibold" charset="0"/>
                <a:ea typeface="Segoe UI Semibold" charset="0"/>
                <a:cs typeface="Segoe UI Semibold" charset="0"/>
              </a:defRPr>
            </a:lvl1pPr>
          </a:lstStyle>
          <a:p>
            <a:pPr marL="0" lvl="0" indent="0"/>
            <a:r>
              <a:rPr lang="en-US" dirty="0"/>
              <a:t>Sub Title</a:t>
            </a:r>
          </a:p>
        </p:txBody>
      </p:sp>
      <p:sp>
        <p:nvSpPr>
          <p:cNvPr id="33" name="Text Placeholder 2"/>
          <p:cNvSpPr>
            <a:spLocks noGrp="1"/>
          </p:cNvSpPr>
          <p:nvPr>
            <p:ph type="body" sz="quarter" idx="25" hasCustomPrompt="1"/>
          </p:nvPr>
        </p:nvSpPr>
        <p:spPr>
          <a:xfrm>
            <a:off x="457200" y="5372100"/>
            <a:ext cx="3543300"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Speaker</a:t>
            </a:r>
          </a:p>
        </p:txBody>
      </p:sp>
      <p:sp>
        <p:nvSpPr>
          <p:cNvPr id="34" name="Text Placeholder 2"/>
          <p:cNvSpPr>
            <a:spLocks noGrp="1"/>
          </p:cNvSpPr>
          <p:nvPr>
            <p:ph type="body" sz="quarter" idx="26" hasCustomPrompt="1"/>
          </p:nvPr>
        </p:nvSpPr>
        <p:spPr>
          <a:xfrm>
            <a:off x="457200" y="5764610"/>
            <a:ext cx="3543300" cy="318060"/>
          </a:xfrm>
          <a:prstGeom prst="rect">
            <a:avLst/>
          </a:prstGeom>
        </p:spPr>
        <p:txBody>
          <a:bodyPr rIns="91440" anchor="b" anchorCtr="0"/>
          <a:lstStyle>
            <a:lvl1pPr>
              <a:defRPr sz="1800" b="0" i="0">
                <a:solidFill>
                  <a:schemeClr val="tx1"/>
                </a:solidFill>
                <a:latin typeface="Segoe UI" charset="0"/>
                <a:ea typeface="Segoe UI" charset="0"/>
                <a:cs typeface="Segoe UI" charset="0"/>
              </a:defRPr>
            </a:lvl1pPr>
          </a:lstStyle>
          <a:p>
            <a:pPr lvl="0"/>
            <a:r>
              <a:rPr lang="en-US" dirty="0"/>
              <a:t>Speaker title</a:t>
            </a:r>
          </a:p>
        </p:txBody>
      </p:sp>
      <p:sp>
        <p:nvSpPr>
          <p:cNvPr id="36" name="Text Placeholder 2">
            <a:extLst>
              <a:ext uri="{FF2B5EF4-FFF2-40B4-BE49-F238E27FC236}">
                <a16:creationId xmlns:a16="http://schemas.microsoft.com/office/drawing/2014/main" id="{CF18DCE4-9A94-4E0D-A1A1-F6C7301E0F02}"/>
              </a:ext>
            </a:extLst>
          </p:cNvPr>
          <p:cNvSpPr>
            <a:spLocks noGrp="1"/>
          </p:cNvSpPr>
          <p:nvPr>
            <p:ph type="body" sz="quarter" idx="28" hasCustomPrompt="1"/>
          </p:nvPr>
        </p:nvSpPr>
        <p:spPr>
          <a:xfrm>
            <a:off x="4000501" y="5372100"/>
            <a:ext cx="3508666" cy="392510"/>
          </a:xfrm>
          <a:prstGeom prst="rect">
            <a:avLst/>
          </a:prstGeom>
        </p:spPr>
        <p:txBody>
          <a:bodyPr rIns="91440" anchor="b" anchorCtr="0"/>
          <a:lstStyle>
            <a:lvl1pPr>
              <a:defRPr sz="2000" b="1" i="0">
                <a:solidFill>
                  <a:schemeClr val="accent2"/>
                </a:solidFill>
                <a:latin typeface="Segoe UI Semibold" charset="0"/>
                <a:ea typeface="Segoe UI Semibold" charset="0"/>
                <a:cs typeface="Segoe UI Semibold" charset="0"/>
              </a:defRPr>
            </a:lvl1pPr>
          </a:lstStyle>
          <a:p>
            <a:pPr lvl="0"/>
            <a:r>
              <a:rPr lang="en-US" dirty="0"/>
              <a:t>Co-speaker</a:t>
            </a:r>
          </a:p>
        </p:txBody>
      </p:sp>
      <p:sp>
        <p:nvSpPr>
          <p:cNvPr id="37" name="Text Placeholder 2">
            <a:extLst>
              <a:ext uri="{FF2B5EF4-FFF2-40B4-BE49-F238E27FC236}">
                <a16:creationId xmlns:a16="http://schemas.microsoft.com/office/drawing/2014/main" id="{FE8F6500-0BE8-4DED-A01D-37810D79CAF3}"/>
              </a:ext>
            </a:extLst>
          </p:cNvPr>
          <p:cNvSpPr>
            <a:spLocks noGrp="1"/>
          </p:cNvSpPr>
          <p:nvPr>
            <p:ph type="body" sz="quarter" idx="29" hasCustomPrompt="1"/>
          </p:nvPr>
        </p:nvSpPr>
        <p:spPr>
          <a:xfrm>
            <a:off x="4033039" y="5764610"/>
            <a:ext cx="3476127" cy="318060"/>
          </a:xfrm>
          <a:prstGeom prst="rect">
            <a:avLst/>
          </a:prstGeom>
        </p:spPr>
        <p:txBody>
          <a:bodyPr anchor="b" anchorCtr="0"/>
          <a:lstStyle>
            <a:lvl1pPr>
              <a:defRPr sz="1800" b="0" i="0">
                <a:solidFill>
                  <a:schemeClr val="tx1"/>
                </a:solidFill>
                <a:latin typeface="Segoe UI" charset="0"/>
                <a:ea typeface="Segoe UI" charset="0"/>
                <a:cs typeface="Segoe UI" charset="0"/>
              </a:defRPr>
            </a:lvl1pPr>
          </a:lstStyle>
          <a:p>
            <a:pPr lvl="0"/>
            <a:r>
              <a:rPr lang="en-US" dirty="0"/>
              <a:t>Co-speaker title</a:t>
            </a:r>
          </a:p>
        </p:txBody>
      </p:sp>
      <p:cxnSp>
        <p:nvCxnSpPr>
          <p:cNvPr id="19" name="Straight Connector 18">
            <a:extLst>
              <a:ext uri="{FF2B5EF4-FFF2-40B4-BE49-F238E27FC236}">
                <a16:creationId xmlns:a16="http://schemas.microsoft.com/office/drawing/2014/main" id="{70F78DAC-1D16-F44B-8C69-4EF798092D9B}"/>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3" name="Picture Placeholder 2">
            <a:extLst>
              <a:ext uri="{FF2B5EF4-FFF2-40B4-BE49-F238E27FC236}">
                <a16:creationId xmlns:a16="http://schemas.microsoft.com/office/drawing/2014/main" id="{1B03715C-ACC3-A74C-AF99-A23185CB5518}"/>
              </a:ext>
            </a:extLst>
          </p:cNvPr>
          <p:cNvSpPr>
            <a:spLocks noGrp="1"/>
          </p:cNvSpPr>
          <p:nvPr>
            <p:ph type="pic" sz="quarter" idx="31"/>
          </p:nvPr>
        </p:nvSpPr>
        <p:spPr>
          <a:xfrm>
            <a:off x="457200" y="4644415"/>
            <a:ext cx="723900" cy="723900"/>
          </a:xfrm>
          <a:prstGeom prst="ellipse">
            <a:avLst/>
          </a:prstGeom>
        </p:spPr>
        <p:txBody>
          <a:bodyPr wrap="none" anchor="ctr" anchorCtr="0"/>
          <a:lstStyle>
            <a:lvl1pPr algn="ctr">
              <a:defRPr sz="1200" b="0">
                <a:solidFill>
                  <a:srgbClr val="B4009E"/>
                </a:solidFill>
              </a:defRPr>
            </a:lvl1pPr>
          </a:lstStyle>
          <a:p>
            <a:r>
              <a:rPr lang="en-US" dirty="0"/>
              <a:t>Click icon to add picture</a:t>
            </a:r>
          </a:p>
        </p:txBody>
      </p:sp>
      <p:sp>
        <p:nvSpPr>
          <p:cNvPr id="21" name="Picture Placeholder 2">
            <a:extLst>
              <a:ext uri="{FF2B5EF4-FFF2-40B4-BE49-F238E27FC236}">
                <a16:creationId xmlns:a16="http://schemas.microsoft.com/office/drawing/2014/main" id="{A01D6265-C0A3-A24A-BA21-3D49432304F4}"/>
              </a:ext>
            </a:extLst>
          </p:cNvPr>
          <p:cNvSpPr>
            <a:spLocks noGrp="1"/>
          </p:cNvSpPr>
          <p:nvPr>
            <p:ph type="pic" sz="quarter" idx="32"/>
          </p:nvPr>
        </p:nvSpPr>
        <p:spPr>
          <a:xfrm>
            <a:off x="4010628" y="4630768"/>
            <a:ext cx="723900" cy="723900"/>
          </a:xfrm>
          <a:prstGeom prst="ellipse">
            <a:avLst/>
          </a:prstGeom>
        </p:spPr>
        <p:txBody>
          <a:bodyPr wrap="none" anchor="ctr" anchorCtr="0"/>
          <a:lstStyle>
            <a:lvl1pPr algn="ctr">
              <a:defRPr sz="1200" b="0">
                <a:solidFill>
                  <a:srgbClr val="B4009E"/>
                </a:solidFill>
              </a:defRPr>
            </a:lvl1pPr>
          </a:lstStyle>
          <a:p>
            <a:r>
              <a:rPr lang="en-US"/>
              <a:t>Click icon to add picture</a:t>
            </a:r>
          </a:p>
        </p:txBody>
      </p:sp>
      <p:pic>
        <p:nvPicPr>
          <p:cNvPr id="16" name="Picture 15">
            <a:extLst>
              <a:ext uri="{FF2B5EF4-FFF2-40B4-BE49-F238E27FC236}">
                <a16:creationId xmlns:a16="http://schemas.microsoft.com/office/drawing/2014/main" id="{7781351A-A478-41FB-BCD6-2EE0D4E9A879}"/>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9719"/>
          <a:stretch/>
        </p:blipFill>
        <p:spPr>
          <a:xfrm>
            <a:off x="442546" y="255503"/>
            <a:ext cx="1932167" cy="787042"/>
          </a:xfrm>
          <a:prstGeom prst="rect">
            <a:avLst/>
          </a:prstGeom>
        </p:spPr>
      </p:pic>
      <p:sp>
        <p:nvSpPr>
          <p:cNvPr id="17" name="TextBox 16">
            <a:extLst>
              <a:ext uri="{FF2B5EF4-FFF2-40B4-BE49-F238E27FC236}">
                <a16:creationId xmlns:a16="http://schemas.microsoft.com/office/drawing/2014/main" id="{91874D8E-4A3D-473B-A3EF-1ADA39056EA8}"/>
              </a:ext>
            </a:extLst>
          </p:cNvPr>
          <p:cNvSpPr txBox="1"/>
          <p:nvPr userDrawn="1"/>
        </p:nvSpPr>
        <p:spPr>
          <a:xfrm>
            <a:off x="9788152" y="425961"/>
            <a:ext cx="1946648" cy="430887"/>
          </a:xfrm>
          <a:prstGeom prst="rect">
            <a:avLst/>
          </a:prstGeom>
        </p:spPr>
        <p:txBody>
          <a:bodyPr wrap="square" lIns="0" tIns="0" rIns="0" bIns="0" rtlCol="0" anchor="t" anchorCtr="0">
            <a:spAutoFit/>
          </a:bodyPr>
          <a:lstStyle/>
          <a:p>
            <a:pPr algn="r"/>
            <a:r>
              <a:rPr lang="en-US" sz="2800" dirty="0"/>
              <a:t>Azure</a:t>
            </a:r>
          </a:p>
        </p:txBody>
      </p:sp>
    </p:spTree>
    <p:extLst>
      <p:ext uri="{BB962C8B-B14F-4D97-AF65-F5344CB8AC3E}">
        <p14:creationId xmlns:p14="http://schemas.microsoft.com/office/powerpoint/2010/main" val="2141570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Tree>
    <p:extLst>
      <p:ext uri="{BB962C8B-B14F-4D97-AF65-F5344CB8AC3E}">
        <p14:creationId xmlns:p14="http://schemas.microsoft.com/office/powerpoint/2010/main" val="236431805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Divider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48159764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1_Divider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52420466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Divider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8354486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Divider + Index (Clean)">
    <p:spTree>
      <p:nvGrpSpPr>
        <p:cNvPr id="1" name=""/>
        <p:cNvGrpSpPr/>
        <p:nvPr/>
      </p:nvGrpSpPr>
      <p:grpSpPr>
        <a:xfrm>
          <a:off x="0" y="0"/>
          <a:ext cx="0" cy="0"/>
          <a:chOff x="0" y="0"/>
          <a:chExt cx="0" cy="0"/>
        </a:xfrm>
      </p:grpSpPr>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32599353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1_Divider + Index (Viz 1)">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l="32205" t="28088" r="35852" b="29133"/>
          <a:stretch/>
        </p:blipFill>
        <p:spPr>
          <a:xfrm rot="16200000">
            <a:off x="5168479" y="-165524"/>
            <a:ext cx="6858002" cy="7189045"/>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go here</a:t>
            </a:r>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38A6C5B0-D99B-9745-B65C-48225644DEFD}"/>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38123667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Divider + Index (Viz 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7786E81-E6CB-644F-A2CF-67E98B2C4FFA}"/>
              </a:ext>
            </a:extLst>
          </p:cNvPr>
          <p:cNvPicPr>
            <a:picLocks noChangeAspect="1"/>
          </p:cNvPicPr>
          <p:nvPr userDrawn="1"/>
        </p:nvPicPr>
        <p:blipFill>
          <a:blip r:embed="rId2">
            <a:lum bright="13000"/>
            <a:alphaModFix amt="8000"/>
          </a:blip>
          <a:stretch>
            <a:fillRect/>
          </a:stretch>
        </p:blipFill>
        <p:spPr>
          <a:xfrm>
            <a:off x="5813611" y="115747"/>
            <a:ext cx="6014762" cy="6439596"/>
          </a:xfrm>
          <a:prstGeom prst="rect">
            <a:avLst/>
          </a:prstGeom>
        </p:spPr>
      </p:pic>
      <p:sp>
        <p:nvSpPr>
          <p:cNvPr id="9" name="Title 13">
            <a:extLst>
              <a:ext uri="{FF2B5EF4-FFF2-40B4-BE49-F238E27FC236}">
                <a16:creationId xmlns:a16="http://schemas.microsoft.com/office/drawing/2014/main" id="{6037461D-632E-404D-BB75-731493EDC066}"/>
              </a:ext>
            </a:extLst>
          </p:cNvPr>
          <p:cNvSpPr>
            <a:spLocks noGrp="1"/>
          </p:cNvSpPr>
          <p:nvPr>
            <p:ph type="title" hasCustomPrompt="1"/>
          </p:nvPr>
        </p:nvSpPr>
        <p:spPr>
          <a:xfrm>
            <a:off x="405636" y="3276601"/>
            <a:ext cx="9195564" cy="1402440"/>
          </a:xfrm>
          <a:prstGeom prst="rect">
            <a:avLst/>
          </a:prstGeom>
        </p:spPr>
        <p:txBody>
          <a:bodyPr lIns="0" anchor="t" anchorCtr="0">
            <a:noAutofit/>
          </a:bodyPr>
          <a:lstStyle>
            <a:lvl1pPr>
              <a:defRPr sz="5400" baseline="0">
                <a:solidFill>
                  <a:schemeClr val="tx1"/>
                </a:solidFill>
              </a:defRPr>
            </a:lvl1pPr>
          </a:lstStyle>
          <a:p>
            <a:r>
              <a:rPr lang="en-US" dirty="0"/>
              <a:t>Divider</a:t>
            </a:r>
          </a:p>
        </p:txBody>
      </p:sp>
      <p:sp>
        <p:nvSpPr>
          <p:cNvPr id="10" name="Shape 78">
            <a:extLst>
              <a:ext uri="{FF2B5EF4-FFF2-40B4-BE49-F238E27FC236}">
                <a16:creationId xmlns:a16="http://schemas.microsoft.com/office/drawing/2014/main" id="{02FD2D8F-4FAF-48C2-B9C9-6D1822EE9549}"/>
              </a:ext>
            </a:extLst>
          </p:cNvPr>
          <p:cNvSpPr txBox="1">
            <a:spLocks noGrp="1"/>
          </p:cNvSpPr>
          <p:nvPr>
            <p:ph type="body" idx="7" hasCustomPrompt="1"/>
          </p:nvPr>
        </p:nvSpPr>
        <p:spPr>
          <a:xfrm>
            <a:off x="462960" y="2590800"/>
            <a:ext cx="8452440" cy="685801"/>
          </a:xfrm>
          <a:prstGeom prst="rect">
            <a:avLst/>
          </a:prstGeom>
        </p:spPr>
        <p:txBody>
          <a:bodyPr vert="horz" lIns="0" tIns="0" rIns="0" bIns="0" rtlCol="0" anchor="b" anchorCtr="0">
            <a:noAutofit/>
          </a:bodyPr>
          <a:lstStyle>
            <a:lvl1pPr marL="457114" indent="-457114">
              <a:buFont typeface="+mj-lt"/>
              <a:buNone/>
              <a:defRPr sz="2400" b="0" i="0" dirty="0">
                <a:solidFill>
                  <a:schemeClr val="accent2"/>
                </a:solidFill>
                <a:latin typeface="Segoe UI Semibold" panose="020B0702040204020203" pitchFamily="34" charset="0"/>
                <a:cs typeface="Segoe UI Semibold" panose="020B0702040204020203" pitchFamily="34" charset="0"/>
              </a:defRPr>
            </a:lvl1pPr>
          </a:lstStyle>
          <a:p>
            <a:pPr marL="0" lvl="0" indent="0"/>
            <a:r>
              <a:rPr lang="en-US" dirty="0"/>
              <a:t>Click to edit Master text styles</a:t>
            </a:r>
          </a:p>
        </p:txBody>
      </p:sp>
      <p:sp>
        <p:nvSpPr>
          <p:cNvPr id="7" name="Text Placeholder 2">
            <a:extLst>
              <a:ext uri="{FF2B5EF4-FFF2-40B4-BE49-F238E27FC236}">
                <a16:creationId xmlns:a16="http://schemas.microsoft.com/office/drawing/2014/main" id="{80C3935E-1AD6-2C48-9FC4-9A48E6D6824E}"/>
              </a:ext>
            </a:extLst>
          </p:cNvPr>
          <p:cNvSpPr>
            <a:spLocks noGrp="1"/>
          </p:cNvSpPr>
          <p:nvPr>
            <p:ph type="body" sz="quarter" idx="30" hasCustomPrompt="1"/>
          </p:nvPr>
        </p:nvSpPr>
        <p:spPr>
          <a:xfrm>
            <a:off x="7509166" y="4416070"/>
            <a:ext cx="4225633" cy="2045982"/>
          </a:xfrm>
          <a:prstGeom prst="rect">
            <a:avLst/>
          </a:prstGeom>
        </p:spPr>
        <p:txBody>
          <a:bodyPr lIns="182880" anchor="ctr" anchorCtr="0">
            <a:normAutofit/>
          </a:bodyPr>
          <a:lstStyle>
            <a:lvl1pPr>
              <a:lnSpc>
                <a:spcPct val="110000"/>
              </a:lnSpc>
              <a:spcBef>
                <a:spcPts val="0"/>
              </a:spcBef>
              <a:spcAft>
                <a:spcPts val="1200"/>
              </a:spcAft>
              <a:defRPr sz="2000" b="0" i="0">
                <a:solidFill>
                  <a:schemeClr val="tx1"/>
                </a:solidFill>
                <a:latin typeface="Segoe UI" panose="020B0502040204020203" pitchFamily="34" charset="0"/>
                <a:ea typeface="Segoe UI" panose="020B0502040204020203" pitchFamily="34" charset="0"/>
                <a:cs typeface="Segoe UI" panose="020B0502040204020203" pitchFamily="34" charset="0"/>
              </a:defRPr>
            </a:lvl1pPr>
          </a:lstStyle>
          <a:p>
            <a:pPr lvl="0"/>
            <a:r>
              <a:rPr lang="en-US" dirty="0"/>
              <a:t>Contents of this section </a:t>
            </a:r>
            <a:r>
              <a:rPr lang="en-US"/>
              <a:t>go here</a:t>
            </a:r>
            <a:endParaRPr lang="en-US" dirty="0"/>
          </a:p>
        </p:txBody>
      </p:sp>
      <p:cxnSp>
        <p:nvCxnSpPr>
          <p:cNvPr id="12" name="Straight Connector 11">
            <a:extLst>
              <a:ext uri="{FF2B5EF4-FFF2-40B4-BE49-F238E27FC236}">
                <a16:creationId xmlns:a16="http://schemas.microsoft.com/office/drawing/2014/main" id="{3E757CA4-1FCF-A447-967E-3A3240DB80B6}"/>
              </a:ext>
            </a:extLst>
          </p:cNvPr>
          <p:cNvCxnSpPr>
            <a:cxnSpLocks/>
          </p:cNvCxnSpPr>
          <p:nvPr userDrawn="1"/>
        </p:nvCxnSpPr>
        <p:spPr>
          <a:xfrm>
            <a:off x="7509166" y="4416070"/>
            <a:ext cx="0" cy="2045982"/>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78DB1D9C-4A07-1A4E-8C31-FDBDD36F1915}"/>
              </a:ext>
            </a:extLst>
          </p:cNvPr>
          <p:cNvSpPr>
            <a:spLocks noGrp="1"/>
          </p:cNvSpPr>
          <p:nvPr>
            <p:ph type="sldNum" sz="quarter" idx="31"/>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256523256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Demo">
    <p:spTree>
      <p:nvGrpSpPr>
        <p:cNvPr id="1" name=""/>
        <p:cNvGrpSpPr/>
        <p:nvPr/>
      </p:nvGrpSpPr>
      <p:grpSpPr>
        <a:xfrm>
          <a:off x="0" y="0"/>
          <a:ext cx="0" cy="0"/>
          <a:chOff x="0" y="0"/>
          <a:chExt cx="0" cy="0"/>
        </a:xfrm>
      </p:grpSpPr>
      <p:sp>
        <p:nvSpPr>
          <p:cNvPr id="19" name="Title 13">
            <a:extLst>
              <a:ext uri="{FF2B5EF4-FFF2-40B4-BE49-F238E27FC236}">
                <a16:creationId xmlns:a16="http://schemas.microsoft.com/office/drawing/2014/main" id="{FB11FEBD-5C2F-4BE7-BB21-A5DB64908724}"/>
              </a:ext>
            </a:extLst>
          </p:cNvPr>
          <p:cNvSpPr>
            <a:spLocks noGrp="1"/>
          </p:cNvSpPr>
          <p:nvPr>
            <p:ph type="title" hasCustomPrompt="1"/>
          </p:nvPr>
        </p:nvSpPr>
        <p:spPr>
          <a:xfrm>
            <a:off x="409142" y="2590800"/>
            <a:ext cx="10601757" cy="990631"/>
          </a:xfrm>
          <a:prstGeom prst="rect">
            <a:avLst/>
          </a:prstGeom>
        </p:spPr>
        <p:txBody>
          <a:bodyPr lIns="0" anchor="b" anchorCtr="0">
            <a:noAutofit/>
          </a:bodyPr>
          <a:lstStyle>
            <a:lvl1pPr>
              <a:defRPr sz="6000" b="1" i="0" baseline="0">
                <a:solidFill>
                  <a:schemeClr val="tx1"/>
                </a:solidFill>
                <a:latin typeface="Segoe UI Semibold" charset="0"/>
                <a:ea typeface="Segoe UI Semibold" charset="0"/>
                <a:cs typeface="Segoe UI Semibold" charset="0"/>
              </a:defRPr>
            </a:lvl1pPr>
          </a:lstStyle>
          <a:p>
            <a:r>
              <a:rPr lang="en-US" dirty="0"/>
              <a:t>Demo</a:t>
            </a:r>
          </a:p>
        </p:txBody>
      </p:sp>
      <p:sp>
        <p:nvSpPr>
          <p:cNvPr id="24" name="Shape 78">
            <a:extLst>
              <a:ext uri="{FF2B5EF4-FFF2-40B4-BE49-F238E27FC236}">
                <a16:creationId xmlns:a16="http://schemas.microsoft.com/office/drawing/2014/main" id="{BAAE8EAD-16BA-4B71-B2FF-661EA6C64800}"/>
              </a:ext>
            </a:extLst>
          </p:cNvPr>
          <p:cNvSpPr txBox="1">
            <a:spLocks noGrp="1"/>
          </p:cNvSpPr>
          <p:nvPr>
            <p:ph type="body" idx="7" hasCustomPrompt="1"/>
          </p:nvPr>
        </p:nvSpPr>
        <p:spPr>
          <a:xfrm>
            <a:off x="457200" y="3581431"/>
            <a:ext cx="10553700" cy="424771"/>
          </a:xfrm>
          <a:prstGeom prst="rect">
            <a:avLst/>
          </a:prstGeom>
        </p:spPr>
        <p:txBody>
          <a:bodyPr vert="horz" lIns="0" tIns="0" rIns="0" bIns="0" rtlCol="0" anchor="t" anchorCtr="0">
            <a:noAutofit/>
          </a:bodyPr>
          <a:lstStyle>
            <a:lvl1pPr marL="457114" indent="-457114">
              <a:buFont typeface="+mj-lt"/>
              <a:buNone/>
              <a:defRPr sz="2800" b="1" i="0" dirty="0">
                <a:solidFill>
                  <a:schemeClr val="accent2"/>
                </a:solidFill>
                <a:latin typeface="Segoe UI Semibold" charset="0"/>
                <a:ea typeface="Segoe UI Semibold" charset="0"/>
                <a:cs typeface="Segoe UI Semibold" charset="0"/>
              </a:defRPr>
            </a:lvl1pPr>
          </a:lstStyle>
          <a:p>
            <a:pPr marL="0" lvl="0" indent="0"/>
            <a:r>
              <a:rPr lang="en-US" dirty="0"/>
              <a:t>Click to edit Master text styles</a:t>
            </a:r>
          </a:p>
        </p:txBody>
      </p:sp>
      <p:sp>
        <p:nvSpPr>
          <p:cNvPr id="26" name="Text Placeholder 2">
            <a:extLst>
              <a:ext uri="{FF2B5EF4-FFF2-40B4-BE49-F238E27FC236}">
                <a16:creationId xmlns:a16="http://schemas.microsoft.com/office/drawing/2014/main" id="{01413CC7-FF34-4272-956B-B08BCBB287FE}"/>
              </a:ext>
            </a:extLst>
          </p:cNvPr>
          <p:cNvSpPr>
            <a:spLocks noGrp="1"/>
          </p:cNvSpPr>
          <p:nvPr>
            <p:ph type="body" sz="quarter" idx="25" hasCustomPrompt="1"/>
          </p:nvPr>
        </p:nvSpPr>
        <p:spPr>
          <a:xfrm>
            <a:off x="457200" y="5372100"/>
            <a:ext cx="3773917" cy="405258"/>
          </a:xfrm>
          <a:prstGeom prst="rect">
            <a:avLst/>
          </a:prstGeom>
        </p:spPr>
        <p:txBody>
          <a:bodyPr/>
          <a:lstStyle>
            <a:lvl1pPr>
              <a:defRPr sz="2800" b="1" i="0">
                <a:solidFill>
                  <a:schemeClr val="tx1"/>
                </a:solidFill>
                <a:latin typeface="Segoe UI Semibold" charset="0"/>
                <a:ea typeface="Segoe UI Semibold" charset="0"/>
                <a:cs typeface="Segoe UI Semibold" charset="0"/>
              </a:defRPr>
            </a:lvl1pPr>
          </a:lstStyle>
          <a:p>
            <a:pPr lvl="0"/>
            <a:r>
              <a:rPr lang="en-US" dirty="0"/>
              <a:t>Speaker</a:t>
            </a:r>
          </a:p>
        </p:txBody>
      </p:sp>
      <p:sp>
        <p:nvSpPr>
          <p:cNvPr id="27" name="Text Placeholder 2">
            <a:extLst>
              <a:ext uri="{FF2B5EF4-FFF2-40B4-BE49-F238E27FC236}">
                <a16:creationId xmlns:a16="http://schemas.microsoft.com/office/drawing/2014/main" id="{7FC9AA33-9990-4126-B01B-6E5F8AB46A1D}"/>
              </a:ext>
            </a:extLst>
          </p:cNvPr>
          <p:cNvSpPr>
            <a:spLocks noGrp="1"/>
          </p:cNvSpPr>
          <p:nvPr>
            <p:ph type="body" sz="quarter" idx="26" hasCustomPrompt="1"/>
          </p:nvPr>
        </p:nvSpPr>
        <p:spPr>
          <a:xfrm>
            <a:off x="457200" y="5837035"/>
            <a:ext cx="3773917" cy="330008"/>
          </a:xfrm>
          <a:prstGeom prst="rect">
            <a:avLst/>
          </a:prstGeom>
        </p:spPr>
        <p:txBody>
          <a:bodyPr anchor="b"/>
          <a:lstStyle>
            <a:lvl1pPr>
              <a:defRPr sz="2000" b="0" i="0">
                <a:solidFill>
                  <a:schemeClr val="tx1"/>
                </a:solidFill>
                <a:latin typeface="Segoe UI" charset="0"/>
                <a:ea typeface="Segoe UI" charset="0"/>
                <a:cs typeface="Segoe UI" charset="0"/>
              </a:defRPr>
            </a:lvl1pPr>
          </a:lstStyle>
          <a:p>
            <a:pPr lvl="0"/>
            <a:r>
              <a:rPr lang="en-US" dirty="0"/>
              <a:t>Speaker title</a:t>
            </a:r>
          </a:p>
        </p:txBody>
      </p:sp>
      <p:sp>
        <p:nvSpPr>
          <p:cNvPr id="2" name="Slide Number Placeholder 1">
            <a:extLst>
              <a:ext uri="{FF2B5EF4-FFF2-40B4-BE49-F238E27FC236}">
                <a16:creationId xmlns:a16="http://schemas.microsoft.com/office/drawing/2014/main" id="{FB2C2356-D61D-0A43-A1C6-D11A93A3A509}"/>
              </a:ext>
            </a:extLst>
          </p:cNvPr>
          <p:cNvSpPr>
            <a:spLocks noGrp="1"/>
          </p:cNvSpPr>
          <p:nvPr>
            <p:ph type="sldNum" sz="quarter" idx="27"/>
          </p:nvPr>
        </p:nvSpPr>
        <p:spPr>
          <a:xfrm>
            <a:off x="11010899" y="6442502"/>
            <a:ext cx="1180135" cy="415498"/>
          </a:xfrm>
          <a:prstGeom prst="rect">
            <a:avLst/>
          </a:prstGeom>
        </p:spPr>
        <p:txBody>
          <a:bodyPr/>
          <a:lstStyle/>
          <a:p>
            <a:fld id="{529AFA16-AEC4-7D4A-82F3-BDAE8E49079E}" type="slidenum">
              <a:rPr lang="en-US" smtClean="0"/>
              <a:pPr/>
              <a:t>‹#›</a:t>
            </a:fld>
            <a:endParaRPr lang="en-US"/>
          </a:p>
        </p:txBody>
      </p:sp>
    </p:spTree>
    <p:extLst>
      <p:ext uri="{BB962C8B-B14F-4D97-AF65-F5344CB8AC3E}">
        <p14:creationId xmlns:p14="http://schemas.microsoft.com/office/powerpoint/2010/main" val="172672124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anks! | Q+A | Contact | Resources">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8" name="Content Placeholder 7"/>
          <p:cNvSpPr>
            <a:spLocks noGrp="1"/>
          </p:cNvSpPr>
          <p:nvPr>
            <p:ph sz="quarter" idx="10" hasCustomPrompt="1"/>
          </p:nvPr>
        </p:nvSpPr>
        <p:spPr>
          <a:xfrm>
            <a:off x="6095999" y="1181100"/>
            <a:ext cx="5638801" cy="4914900"/>
          </a:xfrm>
        </p:spPr>
        <p:txBody>
          <a:bodyPr lIns="274320" tIns="0" rIns="0" anchor="ctr" anchorCtr="0">
            <a:normAutofit/>
          </a:bodyPr>
          <a:lstStyle>
            <a:lvl1pPr>
              <a:spcAft>
                <a:spcPts val="600"/>
              </a:spcAft>
              <a:defRPr b="1" i="0">
                <a:latin typeface="Segoe UI Semibold" charset="0"/>
                <a:ea typeface="Segoe UI Semibold" charset="0"/>
                <a:cs typeface="Segoe UI Semibold" charset="0"/>
              </a:defRPr>
            </a:lvl1pPr>
            <a:lvl2pPr>
              <a:spcAft>
                <a:spcPts val="600"/>
              </a:spcAft>
              <a:buClrTx/>
              <a:defRPr sz="2000">
                <a:solidFill>
                  <a:schemeClr val="tx1"/>
                </a:solidFill>
              </a:defRPr>
            </a:lvl2pPr>
            <a:lvl3pPr>
              <a:spcAft>
                <a:spcPts val="600"/>
              </a:spcAft>
              <a:buClrTx/>
              <a:defRPr sz="2000">
                <a:solidFill>
                  <a:schemeClr val="tx1"/>
                </a:solidFill>
              </a:defRPr>
            </a:lvl3pPr>
            <a:lvl4pPr>
              <a:spcAft>
                <a:spcPts val="600"/>
              </a:spcAft>
              <a:buClrTx/>
              <a:defRPr sz="2000">
                <a:solidFill>
                  <a:schemeClr val="tx1"/>
                </a:solidFill>
              </a:defRPr>
            </a:lvl4pPr>
            <a:lvl5pPr>
              <a:spcAft>
                <a:spcPts val="600"/>
              </a:spcAft>
              <a:buClrTx/>
              <a:defRPr sz="1400" b="0" i="0">
                <a:solidFill>
                  <a:srgbClr val="D2D2D2"/>
                </a:solidFill>
                <a:latin typeface="Segoe UI" charset="0"/>
                <a:ea typeface="Segoe UI" charset="0"/>
                <a:cs typeface="Segoe U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itle 2"/>
          <p:cNvSpPr>
            <a:spLocks noGrp="1"/>
          </p:cNvSpPr>
          <p:nvPr>
            <p:ph type="title" hasCustomPrompt="1"/>
          </p:nvPr>
        </p:nvSpPr>
        <p:spPr>
          <a:xfrm>
            <a:off x="457200" y="457200"/>
            <a:ext cx="5638800" cy="723900"/>
          </a:xfrm>
        </p:spPr>
        <p:txBody>
          <a:bodyPr/>
          <a:lstStyle>
            <a:lvl1pPr>
              <a:defRPr b="1" i="0">
                <a:latin typeface="Segoe UI Semibold" charset="0"/>
                <a:ea typeface="Segoe UI Semibold" charset="0"/>
                <a:cs typeface="Segoe UI Semibold" charset="0"/>
              </a:defRPr>
            </a:lvl1pPr>
          </a:lstStyle>
          <a:p>
            <a:r>
              <a:rPr lang="en-US" sz="4400" b="1" i="0" dirty="0">
                <a:solidFill>
                  <a:schemeClr val="tx1"/>
                </a:solidFill>
                <a:latin typeface="Segoe UI Semibold" charset="0"/>
                <a:ea typeface="Segoe UI Semibold" charset="0"/>
                <a:cs typeface="Segoe UI Semibold" charset="0"/>
              </a:rPr>
              <a:t>Q+A</a:t>
            </a:r>
            <a:r>
              <a:rPr lang="en-US" sz="4400" b="1" i="0" baseline="0" dirty="0">
                <a:solidFill>
                  <a:schemeClr val="tx1"/>
                </a:solidFill>
                <a:latin typeface="Segoe UI Semibold" charset="0"/>
                <a:ea typeface="Segoe UI Semibold" charset="0"/>
                <a:cs typeface="Segoe UI Semibold" charset="0"/>
              </a:rPr>
              <a:t> </a:t>
            </a:r>
            <a:r>
              <a:rPr lang="en-US" sz="4400" b="1" i="0" baseline="0" dirty="0">
                <a:solidFill>
                  <a:schemeClr val="accent2"/>
                </a:solidFill>
                <a:latin typeface="Segoe UI Semibold" charset="0"/>
                <a:ea typeface="Segoe UI Semibold" charset="0"/>
                <a:cs typeface="Segoe UI Semibold" charset="0"/>
              </a:rPr>
              <a:t>|</a:t>
            </a:r>
            <a:r>
              <a:rPr lang="en-US" sz="4400" b="1" i="0" baseline="0" dirty="0">
                <a:solidFill>
                  <a:schemeClr val="tx2"/>
                </a:solidFill>
                <a:latin typeface="Segoe UI Semibold" charset="0"/>
                <a:ea typeface="Segoe UI Semibold" charset="0"/>
                <a:cs typeface="Segoe UI Semibold" charset="0"/>
              </a:rPr>
              <a:t> </a:t>
            </a:r>
            <a:r>
              <a:rPr lang="en-US" sz="4400" b="1" i="0" baseline="0" dirty="0">
                <a:solidFill>
                  <a:schemeClr val="tx1"/>
                </a:solidFill>
                <a:latin typeface="Segoe UI Semibold" charset="0"/>
                <a:ea typeface="Segoe UI Semibold" charset="0"/>
                <a:cs typeface="Segoe UI Semibold" charset="0"/>
              </a:rPr>
              <a:t>Thank you!</a:t>
            </a:r>
            <a:endParaRPr lang="en-US" sz="4400" b="1" i="0" dirty="0">
              <a:solidFill>
                <a:schemeClr val="tx1"/>
              </a:solidFill>
              <a:latin typeface="Segoe UI Semibold" charset="0"/>
              <a:ea typeface="Segoe UI Semibold" charset="0"/>
              <a:cs typeface="Segoe UI Semibold" charset="0"/>
            </a:endParaRPr>
          </a:p>
        </p:txBody>
      </p:sp>
      <p:cxnSp>
        <p:nvCxnSpPr>
          <p:cNvPr id="4" name="Straight Connector 3"/>
          <p:cNvCxnSpPr>
            <a:cxnSpLocks/>
          </p:cNvCxnSpPr>
          <p:nvPr userDrawn="1"/>
        </p:nvCxnSpPr>
        <p:spPr>
          <a:xfrm>
            <a:off x="6096000" y="1181100"/>
            <a:ext cx="0" cy="491490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401466589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anks! | Q+A | Contact | Resources 2">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00">
                <a:solidFill>
                  <a:srgbClr val="666666"/>
                </a:solidFill>
              </a:rPr>
              <a:t>MICROSOFT CONFIDENTIAL</a:t>
            </a:r>
          </a:p>
        </p:txBody>
      </p:sp>
      <p:sp>
        <p:nvSpPr>
          <p:cNvPr id="8" name="Content Placeholder 7"/>
          <p:cNvSpPr>
            <a:spLocks noGrp="1"/>
          </p:cNvSpPr>
          <p:nvPr>
            <p:ph sz="quarter" idx="10" hasCustomPrompt="1"/>
          </p:nvPr>
        </p:nvSpPr>
        <p:spPr>
          <a:xfrm>
            <a:off x="4688269" y="1181099"/>
            <a:ext cx="7092521" cy="5235399"/>
          </a:xfrm>
        </p:spPr>
        <p:txBody>
          <a:bodyPr tIns="182880"/>
          <a:lstStyle>
            <a:lvl1pPr>
              <a:spcAft>
                <a:spcPts val="600"/>
              </a:spcAft>
              <a:defRPr b="1" i="0">
                <a:latin typeface="Segoe UI Semibold" charset="0"/>
                <a:ea typeface="Segoe UI Semibold" charset="0"/>
                <a:cs typeface="Segoe UI Semibold" charset="0"/>
              </a:defRPr>
            </a:lvl1pPr>
            <a:lvl2pPr>
              <a:spcAft>
                <a:spcPts val="600"/>
              </a:spcAft>
              <a:buClrTx/>
              <a:defRPr sz="2000">
                <a:solidFill>
                  <a:schemeClr val="tx1"/>
                </a:solidFill>
              </a:defRPr>
            </a:lvl2pPr>
            <a:lvl3pPr>
              <a:spcAft>
                <a:spcPts val="600"/>
              </a:spcAft>
              <a:buClrTx/>
              <a:defRPr sz="2000">
                <a:solidFill>
                  <a:schemeClr val="tx1"/>
                </a:solidFill>
              </a:defRPr>
            </a:lvl3pPr>
            <a:lvl4pPr>
              <a:spcAft>
                <a:spcPts val="600"/>
              </a:spcAft>
              <a:buClrTx/>
              <a:defRPr sz="2000">
                <a:solidFill>
                  <a:schemeClr val="tx1"/>
                </a:solidFill>
              </a:defRPr>
            </a:lvl4pPr>
            <a:lvl5pPr>
              <a:spcAft>
                <a:spcPts val="600"/>
              </a:spcAft>
              <a:buClrTx/>
              <a:defRPr sz="1400" b="0" i="0">
                <a:solidFill>
                  <a:srgbClr val="D2D2D2"/>
                </a:solidFill>
                <a:latin typeface="Segoe UI" charset="0"/>
                <a:ea typeface="Segoe UI" charset="0"/>
                <a:cs typeface="Segoe U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3" name="Title 2"/>
          <p:cNvSpPr>
            <a:spLocks noGrp="1"/>
          </p:cNvSpPr>
          <p:nvPr>
            <p:ph type="title"/>
          </p:nvPr>
        </p:nvSpPr>
        <p:spPr>
          <a:xfrm>
            <a:off x="4686300" y="457200"/>
            <a:ext cx="7094490" cy="723900"/>
          </a:xfrm>
        </p:spPr>
        <p:txBody>
          <a:bodyPr/>
          <a:lstStyle>
            <a:lvl1pPr>
              <a:defRPr b="1" i="0">
                <a:latin typeface="Segoe UI Semibold" charset="0"/>
                <a:ea typeface="Segoe UI Semibold" charset="0"/>
                <a:cs typeface="Segoe UI Semibold" charset="0"/>
              </a:defRPr>
            </a:lvl1pPr>
          </a:lstStyle>
          <a:p>
            <a:r>
              <a:rPr lang="en-US"/>
              <a:t>Click to edit Master title style</a:t>
            </a:r>
            <a:endParaRPr lang="en-US" dirty="0"/>
          </a:p>
        </p:txBody>
      </p:sp>
      <p:sp>
        <p:nvSpPr>
          <p:cNvPr id="15" name="Title 13"/>
          <p:cNvSpPr txBox="1">
            <a:spLocks/>
          </p:cNvSpPr>
          <p:nvPr userDrawn="1"/>
        </p:nvSpPr>
        <p:spPr>
          <a:xfrm>
            <a:off x="457200" y="1280160"/>
            <a:ext cx="3984840" cy="1310640"/>
          </a:xfrm>
          <a:prstGeom prst="rect">
            <a:avLst/>
          </a:prstGeom>
        </p:spPr>
        <p:txBody>
          <a:bodyPr vert="horz" lIns="0" tIns="0" rIns="0" bIns="0" rtlCol="0" anchor="t">
            <a:noAutofit/>
          </a:bodyPr>
          <a:lstStyle>
            <a:lvl1pPr marL="0" indent="0" algn="l" defTabSz="914132" rtl="0" eaLnBrk="1" latinLnBrk="0" hangingPunct="1">
              <a:lnSpc>
                <a:spcPct val="90000"/>
              </a:lnSpc>
              <a:spcBef>
                <a:spcPct val="0"/>
              </a:spcBef>
              <a:buFont typeface="Arial" charset="0"/>
              <a:buNone/>
              <a:defRPr lang="en-US" sz="5900" b="0" i="0" kern="1200" baseline="0">
                <a:solidFill>
                  <a:schemeClr val="bg2"/>
                </a:solidFill>
                <a:latin typeface="Segoe UI Light" charset="0"/>
                <a:ea typeface="+mj-ea"/>
                <a:cs typeface="Segoe UI Light" charset="0"/>
              </a:defRPr>
            </a:lvl1pPr>
          </a:lstStyle>
          <a:p>
            <a:r>
              <a:rPr lang="en-US" sz="3600" b="1" i="0" dirty="0">
                <a:solidFill>
                  <a:schemeClr val="tx1"/>
                </a:solidFill>
                <a:latin typeface="Segoe UI Semibold" charset="0"/>
                <a:ea typeface="Segoe UI Semibold" charset="0"/>
                <a:cs typeface="Segoe UI Semibold" charset="0"/>
              </a:rPr>
              <a:t>Q+A</a:t>
            </a:r>
            <a:r>
              <a:rPr lang="en-US" sz="3600" b="1" i="0" baseline="0" dirty="0">
                <a:solidFill>
                  <a:schemeClr val="tx1"/>
                </a:solidFill>
                <a:latin typeface="Segoe UI Semibold" charset="0"/>
                <a:ea typeface="Segoe UI Semibold" charset="0"/>
                <a:cs typeface="Segoe UI Semibold" charset="0"/>
              </a:rPr>
              <a:t> </a:t>
            </a:r>
            <a:r>
              <a:rPr lang="en-US" sz="3600" b="1" i="0" baseline="0" dirty="0">
                <a:solidFill>
                  <a:schemeClr val="accent2"/>
                </a:solidFill>
                <a:latin typeface="Segoe UI Semibold" charset="0"/>
                <a:ea typeface="Segoe UI Semibold" charset="0"/>
                <a:cs typeface="Segoe UI Semibold" charset="0"/>
              </a:rPr>
              <a:t>|</a:t>
            </a:r>
            <a:r>
              <a:rPr lang="en-US" sz="3600" b="1" i="0" baseline="0" dirty="0">
                <a:solidFill>
                  <a:schemeClr val="tx2"/>
                </a:solidFill>
                <a:latin typeface="Segoe UI Semibold" charset="0"/>
                <a:ea typeface="Segoe UI Semibold" charset="0"/>
                <a:cs typeface="Segoe UI Semibold" charset="0"/>
              </a:rPr>
              <a:t> </a:t>
            </a:r>
            <a:r>
              <a:rPr lang="en-US" sz="3600" b="1" i="0" baseline="0" dirty="0">
                <a:solidFill>
                  <a:schemeClr val="tx1"/>
                </a:solidFill>
                <a:latin typeface="Segoe UI Semibold" charset="0"/>
                <a:ea typeface="Segoe UI Semibold" charset="0"/>
                <a:cs typeface="Segoe UI Semibold" charset="0"/>
              </a:rPr>
              <a:t>Thank you!</a:t>
            </a:r>
            <a:endParaRPr lang="en-US" sz="3600" b="1" i="0" dirty="0">
              <a:solidFill>
                <a:schemeClr val="tx1"/>
              </a:solidFill>
              <a:latin typeface="Segoe UI Semibold" charset="0"/>
              <a:ea typeface="Segoe UI Semibold" charset="0"/>
              <a:cs typeface="Segoe UI Semibold" charset="0"/>
            </a:endParaRPr>
          </a:p>
        </p:txBody>
      </p:sp>
      <p:cxnSp>
        <p:nvCxnSpPr>
          <p:cNvPr id="4" name="Straight Connector 3"/>
          <p:cNvCxnSpPr/>
          <p:nvPr userDrawn="1"/>
        </p:nvCxnSpPr>
        <p:spPr>
          <a:xfrm>
            <a:off x="4442040" y="457200"/>
            <a:ext cx="0" cy="5638800"/>
          </a:xfrm>
          <a:prstGeom prst="line">
            <a:avLst/>
          </a:prstGeom>
          <a:ln>
            <a:solidFill>
              <a:schemeClr val="accent2"/>
            </a:solidFill>
          </a:ln>
        </p:spPr>
        <p:style>
          <a:lnRef idx="2">
            <a:schemeClr val="accent3"/>
          </a:lnRef>
          <a:fillRef idx="0">
            <a:schemeClr val="accent3"/>
          </a:fillRef>
          <a:effectRef idx="1">
            <a:schemeClr val="accent3"/>
          </a:effectRef>
          <a:fontRef idx="minor">
            <a:schemeClr val="tx1"/>
          </a:fontRef>
        </p:style>
      </p:cxnSp>
      <p:sp>
        <p:nvSpPr>
          <p:cNvPr id="18" name="Text Placeholder 2">
            <a:extLst>
              <a:ext uri="{FF2B5EF4-FFF2-40B4-BE49-F238E27FC236}">
                <a16:creationId xmlns:a16="http://schemas.microsoft.com/office/drawing/2014/main" id="{F8E8D845-41E4-49AC-AEE3-059151A098DF}"/>
              </a:ext>
            </a:extLst>
          </p:cNvPr>
          <p:cNvSpPr>
            <a:spLocks noGrp="1"/>
          </p:cNvSpPr>
          <p:nvPr>
            <p:ph type="body" sz="quarter" idx="24" hasCustomPrompt="1"/>
          </p:nvPr>
        </p:nvSpPr>
        <p:spPr>
          <a:xfrm>
            <a:off x="457200" y="5372100"/>
            <a:ext cx="3513311" cy="471699"/>
          </a:xfrm>
        </p:spPr>
        <p:txBody>
          <a:bodyPr/>
          <a:lstStyle>
            <a:lvl1pPr>
              <a:defRPr sz="2400" b="1" i="0">
                <a:latin typeface="Segoe UI Semibold" charset="0"/>
                <a:ea typeface="Segoe UI Semibold" charset="0"/>
                <a:cs typeface="Segoe UI Semibold" charset="0"/>
              </a:defRPr>
            </a:lvl1pPr>
          </a:lstStyle>
          <a:p>
            <a:pPr lvl="0"/>
            <a:r>
              <a:rPr lang="en-US" dirty="0"/>
              <a:t>Speaker</a:t>
            </a:r>
          </a:p>
        </p:txBody>
      </p:sp>
      <p:sp>
        <p:nvSpPr>
          <p:cNvPr id="21" name="Text Placeholder 2">
            <a:extLst>
              <a:ext uri="{FF2B5EF4-FFF2-40B4-BE49-F238E27FC236}">
                <a16:creationId xmlns:a16="http://schemas.microsoft.com/office/drawing/2014/main" id="{1D49AB86-37C0-4BB0-9C00-64F0ABD21C4B}"/>
              </a:ext>
            </a:extLst>
          </p:cNvPr>
          <p:cNvSpPr>
            <a:spLocks noGrp="1"/>
          </p:cNvSpPr>
          <p:nvPr>
            <p:ph type="body" sz="quarter" idx="25" hasCustomPrompt="1"/>
          </p:nvPr>
        </p:nvSpPr>
        <p:spPr>
          <a:xfrm>
            <a:off x="457199" y="5843799"/>
            <a:ext cx="3513311" cy="471699"/>
          </a:xfrm>
        </p:spPr>
        <p:txBody>
          <a:bodyPr/>
          <a:lstStyle>
            <a:lvl1pPr>
              <a:defRPr sz="2000" b="0" i="0">
                <a:solidFill>
                  <a:schemeClr val="tx1"/>
                </a:solidFill>
                <a:latin typeface="Segoe UI" charset="0"/>
                <a:ea typeface="Segoe UI" charset="0"/>
                <a:cs typeface="Segoe UI" charset="0"/>
              </a:defRPr>
            </a:lvl1pPr>
          </a:lstStyle>
          <a:p>
            <a:pPr lvl="0"/>
            <a:r>
              <a:rPr lang="en-US"/>
              <a:t>Speaker title</a:t>
            </a:r>
          </a:p>
        </p:txBody>
      </p:sp>
    </p:spTree>
    <p:extLst>
      <p:ext uri="{BB962C8B-B14F-4D97-AF65-F5344CB8AC3E}">
        <p14:creationId xmlns:p14="http://schemas.microsoft.com/office/powerpoint/2010/main" val="80516120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3336548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860896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End (Clean)">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4C959DC-72E4-47D6-8569-7330C93B1929}"/>
              </a:ext>
            </a:extLst>
          </p:cNvPr>
          <p:cNvSpPr>
            <a:spLocks noChangeArrowheads="1"/>
          </p:cNvSpPr>
          <p:nvPr userDrawn="1"/>
        </p:nvSpPr>
        <p:spPr bwMode="auto">
          <a:xfrm>
            <a:off x="379012" y="6210236"/>
            <a:ext cx="5735541" cy="246221"/>
          </a:xfrm>
          <a:prstGeom prst="rect">
            <a:avLst/>
          </a:prstGeom>
          <a:noFill/>
          <a:ln w="9525">
            <a:noFill/>
            <a:miter lim="800000"/>
            <a:headEnd/>
            <a:tailEnd/>
          </a:ln>
        </p:spPr>
        <p:txBody>
          <a:bodyPr wrap="square">
            <a:spAutoFit/>
          </a:bodyPr>
          <a:lstStyle/>
          <a:p>
            <a:pPr marL="0" lvl="1" defTabSz="914088">
              <a:defRPr/>
            </a:pPr>
            <a:r>
              <a:rPr lang="en-US" sz="1000" b="0" i="0" dirty="0">
                <a:solidFill>
                  <a:schemeClr val="tx1"/>
                </a:solidFill>
                <a:latin typeface="Segoe UI" charset="0"/>
                <a:ea typeface="Segoe UI" charset="0"/>
                <a:cs typeface="Segoe UI" charset="0"/>
              </a:rPr>
              <a:t>© Copyright Microsoft Corporation. All rights reserved.</a:t>
            </a:r>
          </a:p>
        </p:txBody>
      </p:sp>
      <p:pic>
        <p:nvPicPr>
          <p:cNvPr id="5" name="Picture 4">
            <a:extLst>
              <a:ext uri="{FF2B5EF4-FFF2-40B4-BE49-F238E27FC236}">
                <a16:creationId xmlns:a16="http://schemas.microsoft.com/office/drawing/2014/main" id="{9BA4684F-B256-4B3D-8CF8-E3919E08568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2"/>
            <a:ext cx="3924282" cy="1598503"/>
          </a:xfrm>
          <a:prstGeom prst="rect">
            <a:avLst/>
          </a:prstGeom>
        </p:spPr>
      </p:pic>
    </p:spTree>
    <p:extLst>
      <p:ext uri="{BB962C8B-B14F-4D97-AF65-F5344CB8AC3E}">
        <p14:creationId xmlns:p14="http://schemas.microsoft.com/office/powerpoint/2010/main" val="411194149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12580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grpSp>
        <p:nvGrpSpPr>
          <p:cNvPr id="23" name="Group 21">
            <a:extLst>
              <a:ext uri="{FF2B5EF4-FFF2-40B4-BE49-F238E27FC236}">
                <a16:creationId xmlns:a16="http://schemas.microsoft.com/office/drawing/2014/main" id="{CCA3297E-0F93-4552-85D2-88342B4B6234}"/>
              </a:ext>
            </a:extLst>
          </p:cNvPr>
          <p:cNvGrpSpPr>
            <a:grpSpLocks noChangeAspect="1"/>
          </p:cNvGrpSpPr>
          <p:nvPr userDrawn="1"/>
        </p:nvGrpSpPr>
        <p:grpSpPr bwMode="auto">
          <a:xfrm>
            <a:off x="584200" y="585788"/>
            <a:ext cx="2032492" cy="292608"/>
            <a:chOff x="428" y="664"/>
            <a:chExt cx="4126" cy="594"/>
          </a:xfrm>
        </p:grpSpPr>
        <p:sp>
          <p:nvSpPr>
            <p:cNvPr id="24" name="Freeform 22">
              <a:extLst>
                <a:ext uri="{FF2B5EF4-FFF2-40B4-BE49-F238E27FC236}">
                  <a16:creationId xmlns:a16="http://schemas.microsoft.com/office/drawing/2014/main" id="{E6AC06CD-6E57-4912-AF59-31B0BC18B27D}"/>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5" name="Freeform 23">
              <a:extLst>
                <a:ext uri="{FF2B5EF4-FFF2-40B4-BE49-F238E27FC236}">
                  <a16:creationId xmlns:a16="http://schemas.microsoft.com/office/drawing/2014/main" id="{1FB6540D-FE4E-4D51-BF2D-3A6D666316DE}"/>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6" name="Freeform 24">
              <a:extLst>
                <a:ext uri="{FF2B5EF4-FFF2-40B4-BE49-F238E27FC236}">
                  <a16:creationId xmlns:a16="http://schemas.microsoft.com/office/drawing/2014/main" id="{B1B507C2-89A8-49E0-8A1C-0CC243D2C78D}"/>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7" name="Freeform 25">
              <a:extLst>
                <a:ext uri="{FF2B5EF4-FFF2-40B4-BE49-F238E27FC236}">
                  <a16:creationId xmlns:a16="http://schemas.microsoft.com/office/drawing/2014/main" id="{4A273316-480D-4672-8FD3-B0EAE47D0344}"/>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8" name="Freeform 26">
              <a:extLst>
                <a:ext uri="{FF2B5EF4-FFF2-40B4-BE49-F238E27FC236}">
                  <a16:creationId xmlns:a16="http://schemas.microsoft.com/office/drawing/2014/main" id="{BC01E698-A488-4CD3-BE95-559AF05EDCEF}"/>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9" name="Freeform 27">
              <a:extLst>
                <a:ext uri="{FF2B5EF4-FFF2-40B4-BE49-F238E27FC236}">
                  <a16:creationId xmlns:a16="http://schemas.microsoft.com/office/drawing/2014/main" id="{8D29D99E-BE67-46FF-A12E-57E492AB24C9}"/>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0" name="Rectangle 28">
              <a:extLst>
                <a:ext uri="{FF2B5EF4-FFF2-40B4-BE49-F238E27FC236}">
                  <a16:creationId xmlns:a16="http://schemas.microsoft.com/office/drawing/2014/main" id="{C047E6FE-0851-4A74-BB82-39DC9536D7D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1" name="Rectangle 29">
              <a:extLst>
                <a:ext uri="{FF2B5EF4-FFF2-40B4-BE49-F238E27FC236}">
                  <a16:creationId xmlns:a16="http://schemas.microsoft.com/office/drawing/2014/main" id="{A9F0FCC2-A6AF-4E64-9AAD-15648F0B03D2}"/>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2" name="Rectangle 30">
              <a:extLst>
                <a:ext uri="{FF2B5EF4-FFF2-40B4-BE49-F238E27FC236}">
                  <a16:creationId xmlns:a16="http://schemas.microsoft.com/office/drawing/2014/main" id="{FF8AD342-8B06-4AED-BF1A-DD28019D5D2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3" name="Rectangle 31">
              <a:extLst>
                <a:ext uri="{FF2B5EF4-FFF2-40B4-BE49-F238E27FC236}">
                  <a16:creationId xmlns:a16="http://schemas.microsoft.com/office/drawing/2014/main" id="{909D87EE-128C-4423-9986-EC7841A295DD}"/>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4" name="Rectangle 32">
              <a:extLst>
                <a:ext uri="{FF2B5EF4-FFF2-40B4-BE49-F238E27FC236}">
                  <a16:creationId xmlns:a16="http://schemas.microsoft.com/office/drawing/2014/main" id="{19FC077F-C29E-4870-BF84-A659C7E6594F}"/>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5" name="Rectangle 33">
              <a:extLst>
                <a:ext uri="{FF2B5EF4-FFF2-40B4-BE49-F238E27FC236}">
                  <a16:creationId xmlns:a16="http://schemas.microsoft.com/office/drawing/2014/main" id="{BAEBC02B-1605-4320-9E8E-70C40B044D9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6" name="Rectangle 34">
              <a:extLst>
                <a:ext uri="{FF2B5EF4-FFF2-40B4-BE49-F238E27FC236}">
                  <a16:creationId xmlns:a16="http://schemas.microsoft.com/office/drawing/2014/main" id="{1C79244D-F756-426B-9D02-97EC9389FAAB}"/>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7" name="Rectangle 35">
              <a:extLst>
                <a:ext uri="{FF2B5EF4-FFF2-40B4-BE49-F238E27FC236}">
                  <a16:creationId xmlns:a16="http://schemas.microsoft.com/office/drawing/2014/main" id="{4DCEECFC-2A95-409B-A3F2-801CEF6CED9C}"/>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pic>
        <p:nvPicPr>
          <p:cNvPr id="4" name="Picture 3" descr="A view of a city at night&#10;&#10;Description generated with very high confidence">
            <a:extLst>
              <a:ext uri="{FF2B5EF4-FFF2-40B4-BE49-F238E27FC236}">
                <a16:creationId xmlns:a16="http://schemas.microsoft.com/office/drawing/2014/main" id="{91584ADE-CAA1-4A12-A886-458F8DAB079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24325" r="8922"/>
          <a:stretch/>
        </p:blipFill>
        <p:spPr>
          <a:xfrm>
            <a:off x="5333998" y="0"/>
            <a:ext cx="6858001" cy="6858000"/>
          </a:xfrm>
          <a:prstGeom prst="rect">
            <a:avLst/>
          </a:prstGeom>
        </p:spPr>
      </p:pic>
    </p:spTree>
    <p:extLst>
      <p:ext uri="{BB962C8B-B14F-4D97-AF65-F5344CB8AC3E}">
        <p14:creationId xmlns:p14="http://schemas.microsoft.com/office/powerpoint/2010/main" val="1189005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4" name="Picture 3" descr="A close up of a building&#10;&#10;Description generated with high confidence">
            <a:extLst>
              <a:ext uri="{FF2B5EF4-FFF2-40B4-BE49-F238E27FC236}">
                <a16:creationId xmlns:a16="http://schemas.microsoft.com/office/drawing/2014/main" id="{87EBC1B6-C624-4E02-B9CC-83BA264ACF83}"/>
              </a:ext>
            </a:extLst>
          </p:cNvPr>
          <p:cNvPicPr>
            <a:picLocks noChangeAspect="1"/>
          </p:cNvPicPr>
          <p:nvPr userDrawn="1"/>
        </p:nvPicPr>
        <p:blipFill rotWithShape="1">
          <a:blip r:embed="rId2"/>
          <a:srcRect l="21800" r="21800"/>
          <a:stretch/>
        </p:blipFill>
        <p:spPr>
          <a:xfrm>
            <a:off x="5334000" y="0"/>
            <a:ext cx="6858000" cy="6858000"/>
          </a:xfrm>
          <a:prstGeom prst="rect">
            <a:avLst/>
          </a:prstGeom>
        </p:spPr>
      </p:pic>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pic>
        <p:nvPicPr>
          <p:cNvPr id="7" name="MS logo gray - EMF">
            <a:extLst>
              <a:ext uri="{FF2B5EF4-FFF2-40B4-BE49-F238E27FC236}">
                <a16:creationId xmlns:a16="http://schemas.microsoft.com/office/drawing/2014/main" id="{DDC08157-A48C-4ACA-A5BB-EE2A866E103C}"/>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11" name="Picture 10" descr="A group of people walking on a rainy day&#10;&#10;Description generated with very high confidence">
            <a:extLst>
              <a:ext uri="{FF2B5EF4-FFF2-40B4-BE49-F238E27FC236}">
                <a16:creationId xmlns:a16="http://schemas.microsoft.com/office/drawing/2014/main" id="{DCCC21E4-CB6C-4B3D-9842-B45D49E92AB2}"/>
              </a:ext>
            </a:extLst>
          </p:cNvPr>
          <p:cNvPicPr>
            <a:picLocks noChangeAspect="1"/>
          </p:cNvPicPr>
          <p:nvPr userDrawn="1"/>
        </p:nvPicPr>
        <p:blipFill rotWithShape="1">
          <a:blip r:embed="rId4"/>
          <a:srcRect t="24177" b="9173"/>
          <a:stretch/>
        </p:blipFill>
        <p:spPr>
          <a:xfrm>
            <a:off x="5334001" y="0"/>
            <a:ext cx="6858000" cy="6858000"/>
          </a:xfrm>
          <a:prstGeom prst="rect">
            <a:avLst/>
          </a:prstGeom>
        </p:spPr>
      </p:pic>
    </p:spTree>
    <p:extLst>
      <p:ext uri="{BB962C8B-B14F-4D97-AF65-F5344CB8AC3E}">
        <p14:creationId xmlns:p14="http://schemas.microsoft.com/office/powerpoint/2010/main" val="730094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7" name="Group 21">
            <a:extLst>
              <a:ext uri="{FF2B5EF4-FFF2-40B4-BE49-F238E27FC236}">
                <a16:creationId xmlns:a16="http://schemas.microsoft.com/office/drawing/2014/main" id="{BFD5E6CE-0799-4CA1-A0CA-C611A0B7D6C6}"/>
              </a:ext>
            </a:extLst>
          </p:cNvPr>
          <p:cNvGrpSpPr>
            <a:grpSpLocks noChangeAspect="1"/>
          </p:cNvGrpSpPr>
          <p:nvPr userDrawn="1"/>
        </p:nvGrpSpPr>
        <p:grpSpPr bwMode="auto">
          <a:xfrm>
            <a:off x="584200" y="585788"/>
            <a:ext cx="2032492" cy="292608"/>
            <a:chOff x="428" y="664"/>
            <a:chExt cx="4126" cy="594"/>
          </a:xfrm>
        </p:grpSpPr>
        <p:sp>
          <p:nvSpPr>
            <p:cNvPr id="8" name="Freeform 22">
              <a:extLst>
                <a:ext uri="{FF2B5EF4-FFF2-40B4-BE49-F238E27FC236}">
                  <a16:creationId xmlns:a16="http://schemas.microsoft.com/office/drawing/2014/main" id="{57E7EB5B-D931-487A-A9FC-A2E097B13BF9}"/>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DE1C694F-54B8-4124-AE39-C01F429CC874}"/>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632C10-34AB-4D8E-8F5B-F015FD62AC3C}"/>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56BFE587-E7E8-49C3-83C9-0B125072E98C}"/>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B0FBCDF0-2FE0-4B7C-8BF7-0F7DA0CF3EA2}"/>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93E96DC8-170D-44C1-9D49-15C4713D0B9E}"/>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02A249A3-F78E-40A4-A49A-4D73001804E8}"/>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827EBE7C-9B2D-43E6-AAC2-9EC78FAAA434}"/>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6377C859-E582-4538-A896-444F42224C92}"/>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B89B6242-D709-4069-B7D8-722E6CDE4C2C}"/>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96D23CFF-99D4-41A7-A3DD-14AF730E3DF3}"/>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3FE42515-2A0D-4CD2-8DE7-AA9B8344F17E}"/>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21357B72-4FE3-4BCD-B029-481C3AF1D14B}"/>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31C61999-277C-4C2E-9BD6-3AF5597D5A9F}"/>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34524136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18266BF-F4EB-46FD-AFD4-AC44BD52C6D3}"/>
              </a:ext>
            </a:extLst>
          </p:cNvPr>
          <p:cNvGrpSpPr>
            <a:grpSpLocks noChangeAspect="1"/>
          </p:cNvGrpSpPr>
          <p:nvPr userDrawn="1"/>
        </p:nvGrpSpPr>
        <p:grpSpPr bwMode="auto">
          <a:xfrm>
            <a:off x="584200" y="585788"/>
            <a:ext cx="2032492" cy="292608"/>
            <a:chOff x="428" y="664"/>
            <a:chExt cx="4126" cy="594"/>
          </a:xfrm>
        </p:grpSpPr>
        <p:sp>
          <p:nvSpPr>
            <p:cNvPr id="8" name="Freeform 22">
              <a:extLst>
                <a:ext uri="{FF2B5EF4-FFF2-40B4-BE49-F238E27FC236}">
                  <a16:creationId xmlns:a16="http://schemas.microsoft.com/office/drawing/2014/main" id="{79489EA9-2B12-4827-A9A1-5289E2D001FD}"/>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30A99512-F929-43D2-A9A7-49E8AD7A5EEA}"/>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07547783-16F6-41AC-AA32-6C4D6AF55EC8}"/>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8F7DE228-E74D-493F-9ED9-FCA60C29C715}"/>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64D8E125-74CF-47EC-9EA4-82C88AA4BBDF}"/>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1B509BEC-9AB7-4188-B35F-E76ABCD02E15}"/>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934DAE25-0761-410B-9820-C92CF7B41B19}"/>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C51069E3-B576-410A-87F2-91646FB70D57}"/>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5387CC21-4065-4FFA-8509-49E6E232FA89}"/>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ABB81E96-5E5C-4548-ACCE-9DC4AAC64669}"/>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866CE0F1-8C79-4336-9A24-10E5EC412D24}"/>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0E941C95-D730-4B69-A04C-E9A4D254C34C}"/>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A947E932-9A01-4EBD-BBB6-0511F505B71C}"/>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255B3FCB-7068-4F7D-AAC3-F4927AD63320}"/>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1625308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pic>
        <p:nvPicPr>
          <p:cNvPr id="3" name="Picture 2" descr="A person sitting at a table in front of a window&#10;&#10;Description generated with very high confidence">
            <a:extLst>
              <a:ext uri="{FF2B5EF4-FFF2-40B4-BE49-F238E27FC236}">
                <a16:creationId xmlns:a16="http://schemas.microsoft.com/office/drawing/2014/main" id="{C4F23456-CF30-4F8E-B7F9-2458DD633470}"/>
              </a:ext>
            </a:extLst>
          </p:cNvPr>
          <p:cNvPicPr>
            <a:picLocks noChangeAspect="1"/>
          </p:cNvPicPr>
          <p:nvPr userDrawn="1"/>
        </p:nvPicPr>
        <p:blipFill rotWithShape="1">
          <a:blip r:embed="rId2"/>
          <a:srcRect b="573"/>
          <a:stretch/>
        </p:blipFill>
        <p:spPr bwMode="auto">
          <a:xfrm>
            <a:off x="0" y="0"/>
            <a:ext cx="12192000" cy="6858000"/>
          </a:xfrm>
          <a:prstGeom prst="rect">
            <a:avLst/>
          </a:prstGeom>
        </p:spPr>
      </p:pic>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600"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084064" cy="307777"/>
          </a:xfrm>
          <a:noFill/>
        </p:spPr>
        <p:txBody>
          <a:bodyPr wrap="square" lIns="0" tIns="0" rIns="0" bIns="0">
            <a:spAutoFit/>
          </a:bodyPr>
          <a:lstStyle>
            <a:lvl1pPr marL="0" indent="0">
              <a:spcBef>
                <a:spcPts val="0"/>
              </a:spcBef>
              <a:buNone/>
              <a:defRPr sz="20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gray - EMF">
            <a:extLst>
              <a:ext uri="{FF2B5EF4-FFF2-40B4-BE49-F238E27FC236}">
                <a16:creationId xmlns:a16="http://schemas.microsoft.com/office/drawing/2014/main" id="{29BC94BA-9DA8-46D6-B832-8F1ABBEB6F29}"/>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75428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Ref idx="1001">
        <a:schemeClr val="bg1"/>
      </p:bgRef>
    </p:bg>
    <p:spTree>
      <p:nvGrpSpPr>
        <p:cNvPr id="1" name=""/>
        <p:cNvGrpSpPr/>
        <p:nvPr/>
      </p:nvGrpSpPr>
      <p:grpSpPr>
        <a:xfrm>
          <a:off x="0" y="0"/>
          <a:ext cx="0" cy="0"/>
          <a:chOff x="0" y="0"/>
          <a:chExt cx="0" cy="0"/>
        </a:xfrm>
      </p:grpSpPr>
      <p:pic>
        <p:nvPicPr>
          <p:cNvPr id="4" name="Picture 3" descr="A person that is standing in the dark&#10;&#10;Description generated with high confidence">
            <a:extLst>
              <a:ext uri="{FF2B5EF4-FFF2-40B4-BE49-F238E27FC236}">
                <a16:creationId xmlns:a16="http://schemas.microsoft.com/office/drawing/2014/main" id="{0FDB5818-845D-4D59-92EA-7FEEAB84EE00}"/>
              </a:ext>
            </a:extLst>
          </p:cNvPr>
          <p:cNvPicPr>
            <a:picLocks noChangeAspect="1"/>
          </p:cNvPicPr>
          <p:nvPr userDrawn="1"/>
        </p:nvPicPr>
        <p:blipFill rotWithShape="1">
          <a:blip r:embed="rId2"/>
          <a:srcRect t="3580" b="12046"/>
          <a:stretch/>
        </p:blipFill>
        <p:spPr bwMode="auto">
          <a:xfrm>
            <a:off x="0" y="0"/>
            <a:ext cx="12192000" cy="6858000"/>
          </a:xfrm>
          <a:prstGeom prst="rect">
            <a:avLst/>
          </a:prstGeom>
        </p:spPr>
      </p:pic>
      <p:sp>
        <p:nvSpPr>
          <p:cNvPr id="9" name="Title 1"/>
          <p:cNvSpPr>
            <a:spLocks noGrp="1"/>
          </p:cNvSpPr>
          <p:nvPr>
            <p:ph type="title" hasCustomPrompt="1"/>
          </p:nvPr>
        </p:nvSpPr>
        <p:spPr bwMode="white">
          <a:xfrm>
            <a:off x="584635" y="2425780"/>
            <a:ext cx="5083629" cy="1107996"/>
          </a:xfrm>
          <a:noFill/>
        </p:spPr>
        <p:txBody>
          <a:bodyPr wrap="square" lIns="0" tIns="0" rIns="0" bIns="0" anchor="b" anchorCtr="0">
            <a:spAutoFit/>
          </a:bodyPr>
          <a:lstStyle>
            <a:lvl1pPr>
              <a:defRPr sz="3600" spc="-50" baseline="0">
                <a:gradFill>
                  <a:gsLst>
                    <a:gs pos="53365">
                      <a:srgbClr val="FFFFFF"/>
                    </a:gs>
                    <a:gs pos="21764">
                      <a:srgbClr val="FFFFFF"/>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084064" cy="307777"/>
          </a:xfrm>
          <a:noFill/>
        </p:spPr>
        <p:txBody>
          <a:bodyPr wrap="square" lIns="0" tIns="0" rIns="0" bIns="0">
            <a:spAutoFit/>
          </a:bodyPr>
          <a:lstStyle>
            <a:lvl1pPr marL="0" indent="0">
              <a:spcBef>
                <a:spcPts val="0"/>
              </a:spcBef>
              <a:buNone/>
              <a:defRPr sz="2000" spc="0" baseline="0">
                <a:gradFill>
                  <a:gsLst>
                    <a:gs pos="53365">
                      <a:srgbClr val="FFFFFF"/>
                    </a:gs>
                    <a:gs pos="21764">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white - EMF">
            <a:extLst>
              <a:ext uri="{FF2B5EF4-FFF2-40B4-BE49-F238E27FC236}">
                <a16:creationId xmlns:a16="http://schemas.microsoft.com/office/drawing/2014/main" id="{AA220987-CAF7-45F3-B22A-77038A8D8133}"/>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087610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Illustration Title slide">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E0D0DB-FF4A-433F-A50C-E3C0ECEBD677}"/>
              </a:ext>
            </a:extLst>
          </p:cNvPr>
          <p:cNvSpPr/>
          <p:nvPr userDrawn="1"/>
        </p:nvSpPr>
        <p:spPr bwMode="ltGray">
          <a:xfrm>
            <a:off x="584200" y="1463040"/>
            <a:ext cx="10438606" cy="4805998"/>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bwMode="white">
          <a:xfrm>
            <a:off x="1170432" y="3439319"/>
            <a:ext cx="4925568" cy="307777"/>
          </a:xfrm>
          <a:noFill/>
        </p:spPr>
        <p:txBody>
          <a:bodyPr wrap="square" lIns="0" tIns="0" rIns="0" bIns="0">
            <a:spAutoFit/>
          </a:bodyPr>
          <a:lstStyle>
            <a:lvl1pPr marL="0" indent="0">
              <a:spcBef>
                <a:spcPts val="0"/>
              </a:spcBef>
              <a:buNone/>
              <a:defRPr sz="2000" spc="0" baseline="0">
                <a:gradFill>
                  <a:gsLst>
                    <a:gs pos="19913">
                      <a:srgbClr val="FFFFFF"/>
                    </a:gs>
                    <a:gs pos="56000">
                      <a:srgbClr val="FFFFFF"/>
                    </a:gs>
                  </a:gsLst>
                  <a:lin ang="5400000" scaled="0"/>
                </a:gradFill>
                <a:latin typeface="+mn-lt"/>
                <a:cs typeface="Segoe UI" panose="020B0502040204020203" pitchFamily="34" charset="0"/>
              </a:defRPr>
            </a:lvl1pPr>
          </a:lstStyle>
          <a:p>
            <a:pPr lvl="0"/>
            <a:r>
              <a:rPr lang="en-US"/>
              <a:t>Speaker name or subtitle text</a:t>
            </a:r>
          </a:p>
        </p:txBody>
      </p:sp>
      <p:pic>
        <p:nvPicPr>
          <p:cNvPr id="14" name="Picture 13">
            <a:extLst>
              <a:ext uri="{FF2B5EF4-FFF2-40B4-BE49-F238E27FC236}">
                <a16:creationId xmlns:a16="http://schemas.microsoft.com/office/drawing/2014/main" id="{1993162E-96D6-4BD4-BE32-EEF3F0C11E8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70701" y="387852"/>
            <a:ext cx="4407422" cy="6469664"/>
          </a:xfrm>
          <a:prstGeom prst="rect">
            <a:avLst/>
          </a:prstGeom>
        </p:spPr>
      </p:pic>
      <p:sp>
        <p:nvSpPr>
          <p:cNvPr id="3" name="Title 2">
            <a:extLst>
              <a:ext uri="{FF2B5EF4-FFF2-40B4-BE49-F238E27FC236}">
                <a16:creationId xmlns:a16="http://schemas.microsoft.com/office/drawing/2014/main" id="{804C433D-D777-4CBE-A0A2-2DE589123C56}"/>
              </a:ext>
            </a:extLst>
          </p:cNvPr>
          <p:cNvSpPr>
            <a:spLocks noGrp="1"/>
          </p:cNvSpPr>
          <p:nvPr>
            <p:ph type="title" hasCustomPrompt="1"/>
          </p:nvPr>
        </p:nvSpPr>
        <p:spPr bwMode="ltGray">
          <a:xfrm>
            <a:off x="1171099" y="1927625"/>
            <a:ext cx="4922520" cy="1107996"/>
          </a:xfrm>
        </p:spPr>
        <p:txBody>
          <a:bodyPr>
            <a:spAutoFit/>
          </a:bodyPr>
          <a:lstStyle>
            <a:lvl1pPr>
              <a:defRPr>
                <a:gradFill>
                  <a:gsLst>
                    <a:gs pos="12500">
                      <a:srgbClr val="FFFFFF"/>
                    </a:gs>
                    <a:gs pos="21000">
                      <a:srgbClr val="FFFFFF"/>
                    </a:gs>
                  </a:gsLst>
                  <a:lin ang="5400000" scaled="0"/>
                </a:gradFill>
              </a:defRPr>
            </a:lvl1pPr>
          </a:lstStyle>
          <a:p>
            <a:r>
              <a:rPr lang="en-US"/>
              <a:t>Event name or presentation title</a:t>
            </a:r>
          </a:p>
        </p:txBody>
      </p:sp>
      <p:pic>
        <p:nvPicPr>
          <p:cNvPr id="8" name="MS logo gray - EMF">
            <a:extLst>
              <a:ext uri="{FF2B5EF4-FFF2-40B4-BE49-F238E27FC236}">
                <a16:creationId xmlns:a16="http://schemas.microsoft.com/office/drawing/2014/main" id="{FEFE9EDC-0A9B-494D-9A27-FCFB36997AE3}"/>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499552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936">
          <p15:clr>
            <a:srgbClr val="C35EA4"/>
          </p15:clr>
        </p15:guide>
        <p15:guide id="4" pos="736">
          <p15:clr>
            <a:srgbClr val="5ACBF0"/>
          </p15:clr>
        </p15:guide>
        <p15:guide id="6" pos="3840">
          <p15:clr>
            <a:srgbClr val="5ACBF0"/>
          </p15:clr>
        </p15:guide>
        <p15:guide id="7" orient="horz" pos="2165">
          <p15:clr>
            <a:srgbClr val="5ACBF0"/>
          </p15:clr>
        </p15:guide>
        <p15:guide id="8" orient="horz" pos="923">
          <p15:clr>
            <a:srgbClr val="C35EA4"/>
          </p15:clr>
        </p15:guide>
        <p15:guide id="10" orient="horz" pos="1824">
          <p15:clr>
            <a:srgbClr val="5ACBF0"/>
          </p15:clr>
        </p15:guide>
        <p15:guide id="11" orient="horz" pos="2514">
          <p15:clr>
            <a:srgbClr val="5ACBF0"/>
          </p15:clr>
        </p15:guide>
        <p15:guide id="12" orient="horz" pos="1292">
          <p15:clr>
            <a:srgbClr val="C35EA4"/>
          </p15:clr>
        </p15:guide>
        <p15:guide id="14" orient="horz" pos="121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86276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Half Content + Image Right">
    <p:spTree>
      <p:nvGrpSpPr>
        <p:cNvPr id="1" name=""/>
        <p:cNvGrpSpPr/>
        <p:nvPr/>
      </p:nvGrpSpPr>
      <p:grpSpPr>
        <a:xfrm>
          <a:off x="0" y="0"/>
          <a:ext cx="0" cy="0"/>
          <a:chOff x="0" y="0"/>
          <a:chExt cx="0" cy="0"/>
        </a:xfrm>
      </p:grpSpPr>
      <p:sp>
        <p:nvSpPr>
          <p:cNvPr id="4" name="Picture Placeholder 3"/>
          <p:cNvSpPr>
            <a:spLocks noGrp="1"/>
          </p:cNvSpPr>
          <p:nvPr>
            <p:ph type="pic" sz="quarter" idx="24" hasCustomPrompt="1"/>
          </p:nvPr>
        </p:nvSpPr>
        <p:spPr>
          <a:xfrm>
            <a:off x="6096000" y="0"/>
            <a:ext cx="6096000" cy="6858000"/>
          </a:xfrm>
          <a:prstGeom prst="rect">
            <a:avLst/>
          </a:prstGeom>
          <a:noFill/>
        </p:spPr>
        <p:txBody>
          <a:bodyPr anchor="ctr"/>
          <a:lstStyle>
            <a:lvl1pPr algn="ctr">
              <a:defRPr>
                <a:solidFill>
                  <a:srgbClr val="B4009E"/>
                </a:solidFill>
              </a:defRPr>
            </a:lvl1pPr>
          </a:lstStyle>
          <a:p>
            <a:r>
              <a:rPr lang="en-US" dirty="0"/>
              <a:t>Drag picture to placeholder </a:t>
            </a:r>
            <a:br>
              <a:rPr lang="en-US" dirty="0"/>
            </a:br>
            <a:r>
              <a:rPr lang="en-US" dirty="0"/>
              <a:t>or click icon to add</a:t>
            </a:r>
          </a:p>
        </p:txBody>
      </p:sp>
      <p:sp>
        <p:nvSpPr>
          <p:cNvPr id="12" name="Title Placeholder 2">
            <a:extLst>
              <a:ext uri="{FF2B5EF4-FFF2-40B4-BE49-F238E27FC236}">
                <a16:creationId xmlns:a16="http://schemas.microsoft.com/office/drawing/2014/main" id="{D67C4168-A193-45C5-93FD-7A782A48CAF5}"/>
              </a:ext>
            </a:extLst>
          </p:cNvPr>
          <p:cNvSpPr>
            <a:spLocks noGrp="1"/>
          </p:cNvSpPr>
          <p:nvPr>
            <p:ph type="title" hasCustomPrompt="1"/>
          </p:nvPr>
        </p:nvSpPr>
        <p:spPr>
          <a:xfrm>
            <a:off x="457201" y="457200"/>
            <a:ext cx="5638800" cy="1409700"/>
          </a:xfrm>
          <a:prstGeom prst="rect">
            <a:avLst/>
          </a:prstGeom>
        </p:spPr>
        <p:txBody>
          <a:bodyPr vert="horz" lIns="0" tIns="0" rIns="0" bIns="0" rtlCol="0" anchor="t">
            <a:normAutofit/>
          </a:bodyPr>
          <a:lstStyle>
            <a:lvl1pPr>
              <a:defRPr>
                <a:solidFill>
                  <a:schemeClr val="tx1"/>
                </a:solidFill>
              </a:defRPr>
            </a:lvl1pPr>
          </a:lstStyle>
          <a:p>
            <a:r>
              <a:rPr lang="en-US" dirty="0"/>
              <a:t>Click to edit title</a:t>
            </a:r>
          </a:p>
        </p:txBody>
      </p:sp>
      <p:sp>
        <p:nvSpPr>
          <p:cNvPr id="9" name="Text Placeholder 3">
            <a:extLst>
              <a:ext uri="{FF2B5EF4-FFF2-40B4-BE49-F238E27FC236}">
                <a16:creationId xmlns:a16="http://schemas.microsoft.com/office/drawing/2014/main" id="{DACBEEA0-E883-47BA-9A58-EFBE285A7CD6}"/>
              </a:ext>
            </a:extLst>
          </p:cNvPr>
          <p:cNvSpPr>
            <a:spLocks noGrp="1"/>
          </p:cNvSpPr>
          <p:nvPr>
            <p:ph idx="1" hasCustomPrompt="1"/>
          </p:nvPr>
        </p:nvSpPr>
        <p:spPr>
          <a:xfrm>
            <a:off x="457202" y="1866900"/>
            <a:ext cx="5638798" cy="4514047"/>
          </a:xfrm>
          <a:prstGeom prst="rect">
            <a:avLst/>
          </a:prstGeom>
        </p:spPr>
        <p:txBody>
          <a:bodyPr vert="horz" wrap="square" lIns="0" tIns="0" rIns="18288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738944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231792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63903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2356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693252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51907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79852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4">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4264024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4">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3446656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4">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9819652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981461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34" Type="http://schemas.openxmlformats.org/officeDocument/2006/relationships/theme" Target="../theme/theme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slideLayout" Target="../slideLayouts/slideLayout58.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8"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theme" Target="../theme/theme3.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theme" Target="../theme/theme4.xml"/><Relationship Id="rId1" Type="http://schemas.openxmlformats.org/officeDocument/2006/relationships/slideLayout" Target="../slideLayouts/slideLayout8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29" Type="http://schemas.openxmlformats.org/officeDocument/2006/relationships/slideLayout" Target="../slideLayouts/slideLayout110.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slideLayout" Target="../slideLayouts/slideLayout109.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31" Type="http://schemas.openxmlformats.org/officeDocument/2006/relationships/theme" Target="../theme/theme5.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 Id="rId30" Type="http://schemas.openxmlformats.org/officeDocument/2006/relationships/slideLayout" Target="../slideLayouts/slideLayout11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slideLayout" Target="../slideLayouts/slideLayout129.xml"/><Relationship Id="rId26" Type="http://schemas.openxmlformats.org/officeDocument/2006/relationships/image" Target="../media/image10.emf"/><Relationship Id="rId3" Type="http://schemas.openxmlformats.org/officeDocument/2006/relationships/slideLayout" Target="../slideLayouts/slideLayout114.xml"/><Relationship Id="rId21" Type="http://schemas.openxmlformats.org/officeDocument/2006/relationships/slideLayout" Target="../slideLayouts/slideLayout132.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5" Type="http://schemas.openxmlformats.org/officeDocument/2006/relationships/image" Target="../media/image21.png"/><Relationship Id="rId2" Type="http://schemas.openxmlformats.org/officeDocument/2006/relationships/slideLayout" Target="../slideLayouts/slideLayout113.xml"/><Relationship Id="rId16" Type="http://schemas.openxmlformats.org/officeDocument/2006/relationships/slideLayout" Target="../slideLayouts/slideLayout127.xml"/><Relationship Id="rId20" Type="http://schemas.openxmlformats.org/officeDocument/2006/relationships/slideLayout" Target="../slideLayouts/slideLayout131.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24" Type="http://schemas.openxmlformats.org/officeDocument/2006/relationships/theme" Target="../theme/theme6.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23" Type="http://schemas.openxmlformats.org/officeDocument/2006/relationships/slideLayout" Target="../slideLayouts/slideLayout134.xml"/><Relationship Id="rId10" Type="http://schemas.openxmlformats.org/officeDocument/2006/relationships/slideLayout" Target="../slideLayouts/slideLayout121.xml"/><Relationship Id="rId19" Type="http://schemas.openxmlformats.org/officeDocument/2006/relationships/slideLayout" Target="../slideLayouts/slideLayout130.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 Id="rId22" Type="http://schemas.openxmlformats.org/officeDocument/2006/relationships/slideLayout" Target="../slideLayouts/slideLayout13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image" Target="../media/image30.jpg"/><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theme" Target="../theme/theme7.xml"/><Relationship Id="rId2" Type="http://schemas.openxmlformats.org/officeDocument/2006/relationships/slideLayout" Target="../slideLayouts/slideLayout136.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0" Type="http://schemas.openxmlformats.org/officeDocument/2006/relationships/slideLayout" Target="../slideLayouts/slideLayout144.xml"/><Relationship Id="rId4" Type="http://schemas.openxmlformats.org/officeDocument/2006/relationships/slideLayout" Target="../slideLayouts/slideLayout138.xml"/><Relationship Id="rId9"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grpSp>
        <p:nvGrpSpPr>
          <p:cNvPr id="66" name="Group 65"/>
          <p:cNvGrpSpPr/>
          <p:nvPr userDrawn="1"/>
        </p:nvGrpSpPr>
        <p:grpSpPr>
          <a:xfrm>
            <a:off x="12478437" y="16476"/>
            <a:ext cx="1054899" cy="6900254"/>
            <a:chOff x="12478437" y="16476"/>
            <a:chExt cx="1054899" cy="6900254"/>
          </a:xfrm>
        </p:grpSpPr>
        <p:grpSp>
          <p:nvGrpSpPr>
            <p:cNvPr id="5" name="Group 4"/>
            <p:cNvGrpSpPr/>
            <p:nvPr userDrawn="1"/>
          </p:nvGrpSpPr>
          <p:grpSpPr>
            <a:xfrm>
              <a:off x="12481674" y="2825291"/>
              <a:ext cx="899599" cy="830046"/>
              <a:chOff x="12481674" y="567"/>
              <a:chExt cx="899599" cy="830046"/>
            </a:xfrm>
          </p:grpSpPr>
          <p:sp>
            <p:nvSpPr>
              <p:cNvPr id="57" name="Rectangle 56"/>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58"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R66 G66 B66</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424242</a:t>
                </a:r>
                <a:endParaRPr lang="en-US" sz="700" b="1" i="0" dirty="0">
                  <a:solidFill>
                    <a:schemeClr val="tx1"/>
                  </a:solidFill>
                  <a:latin typeface="Segoe UI Semibold" charset="0"/>
                  <a:ea typeface="Segoe UI Semibold" charset="0"/>
                  <a:cs typeface="Segoe UI Semibold" charset="0"/>
                </a:endParaRPr>
              </a:p>
            </p:txBody>
          </p:sp>
        </p:grpSp>
        <p:sp>
          <p:nvSpPr>
            <p:cNvPr id="13"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6" name="Group 5"/>
            <p:cNvGrpSpPr/>
            <p:nvPr userDrawn="1"/>
          </p:nvGrpSpPr>
          <p:grpSpPr>
            <a:xfrm>
              <a:off x="12481674" y="174765"/>
              <a:ext cx="899599" cy="830046"/>
              <a:chOff x="12481674" y="1038535"/>
              <a:chExt cx="899599" cy="830046"/>
            </a:xfrm>
          </p:grpSpPr>
          <p:sp>
            <p:nvSpPr>
              <p:cNvPr id="8" name="Rectangle 7"/>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1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G120 B215</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0078D7</a:t>
                </a:r>
                <a:endParaRPr lang="en-US" sz="700" b="1" i="0" dirty="0">
                  <a:solidFill>
                    <a:schemeClr val="tx1"/>
                  </a:solidFill>
                  <a:latin typeface="Segoe UI Semibold" charset="0"/>
                  <a:ea typeface="Segoe UI Semibold" charset="0"/>
                  <a:cs typeface="Segoe UI Semibold" charset="0"/>
                </a:endParaRPr>
              </a:p>
            </p:txBody>
          </p:sp>
        </p:grpSp>
        <p:grpSp>
          <p:nvGrpSpPr>
            <p:cNvPr id="27" name="Group 26">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9" name="Rectangle 8"/>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G138 B249</a:t>
                </a:r>
                <a:br>
                  <a:rPr lang="en-US" sz="700" b="1" i="0" dirty="0">
                    <a:solidFill>
                      <a:schemeClr val="tx1"/>
                    </a:solidFill>
                    <a:latin typeface="Segoe UI Semibold" charset="0"/>
                    <a:ea typeface="Segoe UI Semibold" charset="0"/>
                    <a:cs typeface="Segoe UI Semibold" charset="0"/>
                  </a:rPr>
                </a:br>
                <a:r>
                  <a:rPr lang="is-IS" sz="700" b="1" i="0" dirty="0">
                    <a:solidFill>
                      <a:schemeClr val="tx1"/>
                    </a:solidFill>
                    <a:latin typeface="Segoe UI Semibold" charset="0"/>
                    <a:ea typeface="Segoe UI Semibold" charset="0"/>
                    <a:cs typeface="Segoe UI Semibold" charset="0"/>
                  </a:rPr>
                  <a:t>008AF9</a:t>
                </a:r>
                <a:endParaRPr lang="en-US" sz="700" b="1" i="0" dirty="0">
                  <a:solidFill>
                    <a:schemeClr val="tx1"/>
                  </a:solidFill>
                  <a:latin typeface="Segoe UI Semibold" charset="0"/>
                  <a:ea typeface="Segoe UI Semibold" charset="0"/>
                  <a:cs typeface="Segoe UI Semibold" charset="0"/>
                </a:endParaRPr>
              </a:p>
            </p:txBody>
          </p:sp>
        </p:grpSp>
        <p:grpSp>
          <p:nvGrpSpPr>
            <p:cNvPr id="59" name="Group 58"/>
            <p:cNvGrpSpPr/>
            <p:nvPr userDrawn="1"/>
          </p:nvGrpSpPr>
          <p:grpSpPr>
            <a:xfrm>
              <a:off x="12481674" y="1058688"/>
              <a:ext cx="896685" cy="830046"/>
              <a:chOff x="12481674" y="1905452"/>
              <a:chExt cx="896685" cy="830046"/>
            </a:xfrm>
          </p:grpSpPr>
          <p:sp>
            <p:nvSpPr>
              <p:cNvPr id="10" name="Rectangle 9"/>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16"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30" name="Group 2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11" name="Rectangle 10"/>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17"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12" name="Rectangle 11"/>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18" name="Content Placeholder 17"/>
            <p:cNvSpPr txBox="1">
              <a:spLocks/>
            </p:cNvSpPr>
            <p:nvPr/>
          </p:nvSpPr>
          <p:spPr>
            <a:xfrm>
              <a:off x="12538855" y="208372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64"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33" name="Group 32">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0" name="Rectangle 19"/>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34" name="Group 33">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1" name="Rectangle 20"/>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5"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35" name="Group 34">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2" name="Rectangle 21"/>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61" name="Group 60"/>
            <p:cNvGrpSpPr/>
            <p:nvPr userDrawn="1"/>
          </p:nvGrpSpPr>
          <p:grpSpPr>
            <a:xfrm>
              <a:off x="12481674" y="3709179"/>
              <a:ext cx="890209" cy="830046"/>
              <a:chOff x="12481674" y="2772369"/>
              <a:chExt cx="890209" cy="830046"/>
            </a:xfrm>
          </p:grpSpPr>
          <p:sp>
            <p:nvSpPr>
              <p:cNvPr id="62" name="Rectangle 61"/>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3"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65"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191085574"/>
      </p:ext>
    </p:extLst>
  </p:cSld>
  <p:clrMap bg1="lt1" tx1="dk1" bg2="lt2" tx2="dk2" accent1="accent1" accent2="accent2" accent3="accent3" accent4="accent4" accent5="accent5" accent6="accent6" hlink="hlink" folHlink="folHlink"/>
  <p:sldLayoutIdLst>
    <p:sldLayoutId id="2147484374" r:id="rId1"/>
    <p:sldLayoutId id="2147484420" r:id="rId2"/>
    <p:sldLayoutId id="2147484427" r:id="rId3"/>
    <p:sldLayoutId id="2147484407" r:id="rId4"/>
    <p:sldLayoutId id="2147484375" r:id="rId5"/>
    <p:sldLayoutId id="2147484411" r:id="rId6"/>
    <p:sldLayoutId id="2147484424" r:id="rId7"/>
    <p:sldLayoutId id="2147484395" r:id="rId8"/>
    <p:sldLayoutId id="2147484392" r:id="rId9"/>
    <p:sldLayoutId id="2147484393" r:id="rId10"/>
    <p:sldLayoutId id="2147484408" r:id="rId11"/>
    <p:sldLayoutId id="2147484475" r:id="rId12"/>
    <p:sldLayoutId id="2147484417" r:id="rId13"/>
    <p:sldLayoutId id="2147484379" r:id="rId14"/>
    <p:sldLayoutId id="2147484380" r:id="rId15"/>
    <p:sldLayoutId id="2147484378" r:id="rId16"/>
    <p:sldLayoutId id="2147484381" r:id="rId17"/>
    <p:sldLayoutId id="2147484382" r:id="rId18"/>
    <p:sldLayoutId id="2147484388" r:id="rId19"/>
    <p:sldLayoutId id="2147484387" r:id="rId20"/>
    <p:sldLayoutId id="2147484386" r:id="rId21"/>
    <p:sldLayoutId id="2147484428" r:id="rId22"/>
    <p:sldLayoutId id="2147484430" r:id="rId23"/>
    <p:sldLayoutId id="2147484383" r:id="rId24"/>
    <p:sldLayoutId id="2147484384" r:id="rId25"/>
    <p:sldLayoutId id="2147484385" r:id="rId26"/>
    <p:sldLayoutId id="2147484390" r:id="rId27"/>
    <p:sldLayoutId id="2147484391" r:id="rId28"/>
    <p:sldLayoutId id="2147484389" r:id="rId29"/>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00000"/>
        </a:lnSpc>
        <a:spcBef>
          <a:spcPts val="500"/>
        </a:spcBef>
        <a:buClr>
          <a:schemeClr val="bg2"/>
        </a:buClr>
        <a:buFont typeface="Arial"/>
        <a:buChar char="•"/>
        <a:defRPr lang="en-US" sz="16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6th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sp>
        <p:nvSpPr>
          <p:cNvPr id="66" name="Text Placeholder 16">
            <a:extLst>
              <a:ext uri="{FF2B5EF4-FFF2-40B4-BE49-F238E27FC236}">
                <a16:creationId xmlns:a16="http://schemas.microsoft.com/office/drawing/2014/main" id="{64E687F7-ADFB-431B-BFAD-ECA70B8FBAA9}"/>
              </a:ext>
            </a:extLst>
          </p:cNvPr>
          <p:cNvSpPr txBox="1">
            <a:spLocks/>
          </p:cNvSpPr>
          <p:nvPr userDrawn="1"/>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marL="0" marR="0" lvl="0" indent="0" algn="l" defTabSz="914132" rtl="0" eaLnBrk="1" fontAlgn="auto" latinLnBrk="0" hangingPunct="1">
              <a:lnSpc>
                <a:spcPct val="110000"/>
              </a:lnSpc>
              <a:spcBef>
                <a:spcPts val="600"/>
              </a:spcBef>
              <a:spcAft>
                <a:spcPts val="600"/>
              </a:spcAft>
              <a:buClr>
                <a:srgbClr val="414241"/>
              </a:buClr>
              <a:buSzPct val="120000"/>
              <a:buFontTx/>
              <a:buNone/>
              <a:tabLst/>
              <a:defRPr/>
            </a:pPr>
            <a:r>
              <a:rPr kumimoji="0" lang="en-US" sz="1100" b="0" i="0" u="none" strike="noStrike" kern="1200" cap="none" spc="0" normalizeH="0" baseline="0" noProof="0" dirty="0">
                <a:ln>
                  <a:noFill/>
                </a:ln>
                <a:solidFill>
                  <a:srgbClr val="FFFFFF"/>
                </a:solidFill>
                <a:effectLst/>
                <a:uLnTx/>
                <a:uFillTx/>
                <a:latin typeface="Segoe UI" charset="0"/>
                <a:cs typeface="Segoe UI" charset="0"/>
              </a:rPr>
              <a:t>Chart Colors</a:t>
            </a:r>
          </a:p>
        </p:txBody>
      </p:sp>
      <p:grpSp>
        <p:nvGrpSpPr>
          <p:cNvPr id="34" name="Group 33"/>
          <p:cNvGrpSpPr/>
          <p:nvPr userDrawn="1"/>
        </p:nvGrpSpPr>
        <p:grpSpPr>
          <a:xfrm>
            <a:off x="12478437" y="16476"/>
            <a:ext cx="1054899" cy="6900254"/>
            <a:chOff x="12478437" y="16476"/>
            <a:chExt cx="1054899" cy="6900254"/>
          </a:xfrm>
        </p:grpSpPr>
        <p:grpSp>
          <p:nvGrpSpPr>
            <p:cNvPr id="35" name="Group 34"/>
            <p:cNvGrpSpPr/>
            <p:nvPr userDrawn="1"/>
          </p:nvGrpSpPr>
          <p:grpSpPr>
            <a:xfrm>
              <a:off x="12481674" y="2825291"/>
              <a:ext cx="899599" cy="830046"/>
              <a:chOff x="12481674" y="567"/>
              <a:chExt cx="899599" cy="830046"/>
            </a:xfrm>
          </p:grpSpPr>
          <p:sp>
            <p:nvSpPr>
              <p:cNvPr id="65" name="Rectangle 64"/>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94"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bg2"/>
                    </a:solidFill>
                    <a:latin typeface="Segoe UI Semibold" charset="0"/>
                    <a:ea typeface="Segoe UI Semibold" charset="0"/>
                    <a:cs typeface="Segoe UI Semibold" charset="0"/>
                  </a:rPr>
                  <a:t>R66 G66 B66</a:t>
                </a:r>
                <a:br>
                  <a:rPr lang="en-US" sz="700" b="1" i="0" dirty="0">
                    <a:solidFill>
                      <a:schemeClr val="bg2"/>
                    </a:solidFill>
                    <a:latin typeface="Segoe UI Semibold" charset="0"/>
                    <a:ea typeface="Segoe UI Semibold" charset="0"/>
                    <a:cs typeface="Segoe UI Semibold" charset="0"/>
                  </a:rPr>
                </a:br>
                <a:r>
                  <a:rPr lang="tr-TR" sz="700" b="1" i="0" dirty="0">
                    <a:solidFill>
                      <a:schemeClr val="bg2"/>
                    </a:solidFill>
                    <a:latin typeface="Segoe UI Semibold" charset="0"/>
                    <a:ea typeface="Segoe UI Semibold" charset="0"/>
                    <a:cs typeface="Segoe UI Semibold" charset="0"/>
                  </a:rPr>
                  <a:t>424242</a:t>
                </a:r>
                <a:endParaRPr lang="en-US" sz="700" b="1" i="0" dirty="0">
                  <a:solidFill>
                    <a:schemeClr val="bg2"/>
                  </a:solidFill>
                  <a:latin typeface="Segoe UI Semibold" charset="0"/>
                  <a:ea typeface="Segoe UI Semibold" charset="0"/>
                  <a:cs typeface="Segoe UI Semibold" charset="0"/>
                </a:endParaRPr>
              </a:p>
            </p:txBody>
          </p:sp>
        </p:grpSp>
        <p:sp>
          <p:nvSpPr>
            <p:cNvPr id="36"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37" name="Group 36"/>
            <p:cNvGrpSpPr/>
            <p:nvPr userDrawn="1"/>
          </p:nvGrpSpPr>
          <p:grpSpPr>
            <a:xfrm>
              <a:off x="12481674" y="174765"/>
              <a:ext cx="899599" cy="830046"/>
              <a:chOff x="12481674" y="1038535"/>
              <a:chExt cx="899599" cy="830046"/>
            </a:xfrm>
          </p:grpSpPr>
          <p:sp>
            <p:nvSpPr>
              <p:cNvPr id="63" name="Rectangle 62"/>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64"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bg2"/>
                    </a:solidFill>
                    <a:latin typeface="Segoe UI Semibold" charset="0"/>
                    <a:ea typeface="Segoe UI Semibold" charset="0"/>
                    <a:cs typeface="Segoe UI Semibold" charset="0"/>
                  </a:rPr>
                  <a:t>R0 G120 B215</a:t>
                </a:r>
                <a:br>
                  <a:rPr lang="en-US" sz="700" b="1" i="0" dirty="0">
                    <a:solidFill>
                      <a:schemeClr val="bg2"/>
                    </a:solidFill>
                    <a:latin typeface="Segoe UI Semibold" charset="0"/>
                    <a:ea typeface="Segoe UI Semibold" charset="0"/>
                    <a:cs typeface="Segoe UI Semibold" charset="0"/>
                  </a:rPr>
                </a:br>
                <a:r>
                  <a:rPr lang="tr-TR" sz="700" b="1" i="0" dirty="0">
                    <a:solidFill>
                      <a:schemeClr val="bg2"/>
                    </a:solidFill>
                    <a:latin typeface="Segoe UI Semibold" charset="0"/>
                    <a:ea typeface="Segoe UI Semibold" charset="0"/>
                    <a:cs typeface="Segoe UI Semibold" charset="0"/>
                  </a:rPr>
                  <a:t>0078D7</a:t>
                </a:r>
                <a:endParaRPr lang="en-US" sz="700" b="1" i="0" dirty="0">
                  <a:solidFill>
                    <a:schemeClr val="bg2"/>
                  </a:solidFill>
                  <a:latin typeface="Segoe UI Semibold" charset="0"/>
                  <a:ea typeface="Segoe UI Semibold" charset="0"/>
                  <a:cs typeface="Segoe UI Semibold" charset="0"/>
                </a:endParaRPr>
              </a:p>
            </p:txBody>
          </p:sp>
        </p:grpSp>
        <p:grpSp>
          <p:nvGrpSpPr>
            <p:cNvPr id="38" name="Group 37">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61" name="Rectangle 60"/>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62"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R0 G138 B249</a:t>
                </a:r>
                <a:br>
                  <a:rPr lang="en-US" sz="700" b="1" i="0" dirty="0">
                    <a:solidFill>
                      <a:schemeClr val="bg2"/>
                    </a:solidFill>
                    <a:latin typeface="Segoe UI Semibold" charset="0"/>
                    <a:ea typeface="Segoe UI Semibold" charset="0"/>
                    <a:cs typeface="Segoe UI Semibold" charset="0"/>
                  </a:rPr>
                </a:br>
                <a:r>
                  <a:rPr lang="is-IS" sz="700" b="1" i="0" dirty="0">
                    <a:solidFill>
                      <a:schemeClr val="bg2"/>
                    </a:solidFill>
                    <a:latin typeface="Segoe UI Semibold" charset="0"/>
                    <a:ea typeface="Segoe UI Semibold" charset="0"/>
                    <a:cs typeface="Segoe UI Semibold" charset="0"/>
                  </a:rPr>
                  <a:t>008AF9</a:t>
                </a:r>
                <a:endParaRPr lang="en-US" sz="700" b="1" i="0" dirty="0">
                  <a:solidFill>
                    <a:schemeClr val="bg2"/>
                  </a:solidFill>
                  <a:latin typeface="Segoe UI Semibold" charset="0"/>
                  <a:ea typeface="Segoe UI Semibold" charset="0"/>
                  <a:cs typeface="Segoe UI Semibold" charset="0"/>
                </a:endParaRPr>
              </a:p>
            </p:txBody>
          </p:sp>
        </p:grpSp>
        <p:grpSp>
          <p:nvGrpSpPr>
            <p:cNvPr id="39" name="Group 38"/>
            <p:cNvGrpSpPr/>
            <p:nvPr userDrawn="1"/>
          </p:nvGrpSpPr>
          <p:grpSpPr>
            <a:xfrm>
              <a:off x="12481674" y="1058688"/>
              <a:ext cx="896685" cy="830046"/>
              <a:chOff x="12481674" y="1905452"/>
              <a:chExt cx="896685" cy="830046"/>
            </a:xfrm>
          </p:grpSpPr>
          <p:sp>
            <p:nvSpPr>
              <p:cNvPr id="59" name="Rectangle 58"/>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60"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40" name="Group 39">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57" name="Rectangle 56"/>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8"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41" name="Rectangle 40"/>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42" name="Content Placeholder 17"/>
            <p:cNvSpPr txBox="1">
              <a:spLocks/>
            </p:cNvSpPr>
            <p:nvPr/>
          </p:nvSpPr>
          <p:spPr>
            <a:xfrm>
              <a:off x="12538855" y="198921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43"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44" name="Group 43">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55" name="Rectangle 54"/>
              <p:cNvSpPr/>
              <p:nvPr userDrawn="1"/>
            </p:nvSpPr>
            <p:spPr>
              <a:xfrm rot="16200000">
                <a:off x="12215084" y="2176942"/>
                <a:ext cx="911749" cy="30878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6"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45" name="Group 44">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53" name="Rectangle 52"/>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4"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46" name="Group 45">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51" name="Rectangle 50"/>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52"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47" name="Group 46"/>
            <p:cNvGrpSpPr/>
            <p:nvPr userDrawn="1"/>
          </p:nvGrpSpPr>
          <p:grpSpPr>
            <a:xfrm>
              <a:off x="12481674" y="3709179"/>
              <a:ext cx="890209" cy="830046"/>
              <a:chOff x="12481674" y="2772369"/>
              <a:chExt cx="890209" cy="830046"/>
            </a:xfrm>
          </p:grpSpPr>
          <p:sp>
            <p:nvSpPr>
              <p:cNvPr id="49" name="Rectangle 48"/>
              <p:cNvSpPr/>
              <p:nvPr/>
            </p:nvSpPr>
            <p:spPr>
              <a:xfrm>
                <a:off x="12481674" y="2772369"/>
                <a:ext cx="890209" cy="830046"/>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50"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48"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Tree>
    <p:extLst>
      <p:ext uri="{BB962C8B-B14F-4D97-AF65-F5344CB8AC3E}">
        <p14:creationId xmlns:p14="http://schemas.microsoft.com/office/powerpoint/2010/main" val="1768201644"/>
      </p:ext>
    </p:extLst>
  </p:cSld>
  <p:clrMap bg1="dk1" tx1="lt1" bg2="dk2" tx2="lt2" accent1="accent1" accent2="accent2" accent3="accent3" accent4="accent4" accent5="accent5" accent6="accent6" hlink="hlink" folHlink="folHlink"/>
  <p:sldLayoutIdLst>
    <p:sldLayoutId id="2147484433" r:id="rId1"/>
    <p:sldLayoutId id="2147484434" r:id="rId2"/>
    <p:sldLayoutId id="2147484435" r:id="rId3"/>
    <p:sldLayoutId id="2147484436" r:id="rId4"/>
    <p:sldLayoutId id="2147484437" r:id="rId5"/>
    <p:sldLayoutId id="2147484438" r:id="rId6"/>
    <p:sldLayoutId id="2147484439" r:id="rId7"/>
    <p:sldLayoutId id="2147484440" r:id="rId8"/>
    <p:sldLayoutId id="2147484441" r:id="rId9"/>
    <p:sldLayoutId id="2147484442" r:id="rId10"/>
    <p:sldLayoutId id="2147484443" r:id="rId11"/>
    <p:sldLayoutId id="2147484476" r:id="rId12"/>
    <p:sldLayoutId id="2147484444" r:id="rId13"/>
    <p:sldLayoutId id="2147484445" r:id="rId14"/>
    <p:sldLayoutId id="2147484446" r:id="rId15"/>
    <p:sldLayoutId id="2147484448" r:id="rId16"/>
    <p:sldLayoutId id="2147484449" r:id="rId17"/>
    <p:sldLayoutId id="2147484450" r:id="rId18"/>
    <p:sldLayoutId id="2147484451" r:id="rId19"/>
    <p:sldLayoutId id="2147484452" r:id="rId20"/>
    <p:sldLayoutId id="2147484453" r:id="rId21"/>
    <p:sldLayoutId id="2147484454" r:id="rId22"/>
    <p:sldLayoutId id="2147484455" r:id="rId23"/>
    <p:sldLayoutId id="2147484456" r:id="rId24"/>
    <p:sldLayoutId id="2147484457" r:id="rId25"/>
    <p:sldLayoutId id="2147484458" r:id="rId26"/>
    <p:sldLayoutId id="2147484459" r:id="rId27"/>
    <p:sldLayoutId id="2147484460" r:id="rId28"/>
    <p:sldLayoutId id="2147484461" r:id="rId29"/>
    <p:sldLayoutId id="2147484530" r:id="rId30"/>
    <p:sldLayoutId id="2147484531" r:id="rId31"/>
    <p:sldLayoutId id="2147484532" r:id="rId32"/>
    <p:sldLayoutId id="2147484607" r:id="rId33"/>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800" b="1" i="0" kern="1200" dirty="0" smtClean="0">
          <a:solidFill>
            <a:schemeClr val="tx1"/>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20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800" b="0" i="0" kern="1200" dirty="0" smtClean="0">
          <a:solidFill>
            <a:schemeClr val="tx1"/>
          </a:solidFill>
          <a:effectLst/>
          <a:latin typeface="Segoe UI" charset="0"/>
          <a:ea typeface="Segoe UI" charset="0"/>
          <a:cs typeface="Segoe UI" charset="0"/>
        </a:defRPr>
      </a:lvl4pPr>
      <a:lvl5pPr marL="1162685" indent="-194310" algn="l" defTabSz="914132" rtl="0" eaLnBrk="1" latinLnBrk="0" hangingPunct="1">
        <a:lnSpc>
          <a:spcPct val="110000"/>
        </a:lnSpc>
        <a:spcBef>
          <a:spcPts val="500"/>
        </a:spcBef>
        <a:buClr>
          <a:schemeClr val="tx1"/>
        </a:buClr>
        <a:buFont typeface="Arial"/>
        <a:buChar char="•"/>
        <a:defRPr lang="en-US" sz="1600" b="0" i="0" kern="1200" dirty="0">
          <a:solidFill>
            <a:schemeClr val="tx1"/>
          </a:solidFill>
          <a:effectLst/>
          <a:latin typeface="Segoe UI" charset="0"/>
          <a:ea typeface="Segoe UI" charset="0"/>
          <a:cs typeface="Segoe UI" charset="0"/>
        </a:defRPr>
      </a:lvl5pPr>
      <a:lvl6pPr marL="1873781" indent="-228533" algn="l" defTabSz="914132"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idx="1"/>
          </p:nvPr>
        </p:nvSpPr>
        <p:spPr>
          <a:xfrm>
            <a:off x="457200" y="1866900"/>
            <a:ext cx="11277600" cy="4533900"/>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p:txBody>
      </p:sp>
      <p:sp>
        <p:nvSpPr>
          <p:cNvPr id="3" name="Title Placeholder 2"/>
          <p:cNvSpPr>
            <a:spLocks noGrp="1"/>
          </p:cNvSpPr>
          <p:nvPr>
            <p:ph type="title"/>
          </p:nvPr>
        </p:nvSpPr>
        <p:spPr>
          <a:xfrm>
            <a:off x="457200" y="457200"/>
            <a:ext cx="11277599" cy="712379"/>
          </a:xfrm>
          <a:prstGeom prst="rect">
            <a:avLst/>
          </a:prstGeom>
        </p:spPr>
        <p:txBody>
          <a:bodyPr vert="horz" lIns="0" tIns="0" rIns="0" bIns="0" rtlCol="0" anchor="t">
            <a:normAutofit/>
          </a:bodyPr>
          <a:lstStyle/>
          <a:p>
            <a:r>
              <a:rPr lang="en-US"/>
              <a:t>Click to edit Master title style</a:t>
            </a:r>
            <a:endParaRPr lang="en-US" dirty="0"/>
          </a:p>
        </p:txBody>
      </p:sp>
      <p:grpSp>
        <p:nvGrpSpPr>
          <p:cNvPr id="6" name="Group 5"/>
          <p:cNvGrpSpPr/>
          <p:nvPr userDrawn="1"/>
        </p:nvGrpSpPr>
        <p:grpSpPr>
          <a:xfrm>
            <a:off x="12478437" y="16476"/>
            <a:ext cx="1054899" cy="6900254"/>
            <a:chOff x="12478437" y="16476"/>
            <a:chExt cx="1054899" cy="6900254"/>
          </a:xfrm>
        </p:grpSpPr>
        <p:grpSp>
          <p:nvGrpSpPr>
            <p:cNvPr id="7" name="Group 6"/>
            <p:cNvGrpSpPr/>
            <p:nvPr userDrawn="1"/>
          </p:nvGrpSpPr>
          <p:grpSpPr>
            <a:xfrm>
              <a:off x="12481674" y="2825291"/>
              <a:ext cx="899599" cy="830046"/>
              <a:chOff x="12481674" y="567"/>
              <a:chExt cx="899599" cy="830046"/>
            </a:xfrm>
          </p:grpSpPr>
          <p:sp>
            <p:nvSpPr>
              <p:cNvPr id="38" name="Rectangle 37"/>
              <p:cNvSpPr/>
              <p:nvPr userDrawn="1"/>
            </p:nvSpPr>
            <p:spPr>
              <a:xfrm>
                <a:off x="12481674" y="567"/>
                <a:ext cx="899599" cy="830046"/>
              </a:xfrm>
              <a:prstGeom prst="rect">
                <a:avLst/>
              </a:prstGeom>
              <a:solidFill>
                <a:srgbClr val="42424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39" name="Content Placeholder 17"/>
              <p:cNvSpPr txBox="1">
                <a:spLocks/>
              </p:cNvSpPr>
              <p:nvPr userDrawn="1"/>
            </p:nvSpPr>
            <p:spPr>
              <a:xfrm>
                <a:off x="12538855" y="37543"/>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1"/>
                    </a:solidFill>
                    <a:latin typeface="Segoe UI Semibold" charset="0"/>
                    <a:ea typeface="Segoe UI Semibold" charset="0"/>
                    <a:cs typeface="Segoe UI Semibold" charset="0"/>
                  </a:rPr>
                  <a:t>BACKGROUND 1</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R66 G66 B66</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424242</a:t>
                </a:r>
                <a:endParaRPr lang="en-US" sz="700" b="1" i="0" dirty="0">
                  <a:solidFill>
                    <a:schemeClr val="tx1"/>
                  </a:solidFill>
                  <a:latin typeface="Segoe UI Semibold" charset="0"/>
                  <a:ea typeface="Segoe UI Semibold" charset="0"/>
                  <a:cs typeface="Segoe UI Semibold" charset="0"/>
                </a:endParaRPr>
              </a:p>
            </p:txBody>
          </p:sp>
        </p:grpSp>
        <p:sp>
          <p:nvSpPr>
            <p:cNvPr id="8" name="Text Placeholder 16"/>
            <p:cNvSpPr txBox="1">
              <a:spLocks/>
            </p:cNvSpPr>
            <p:nvPr/>
          </p:nvSpPr>
          <p:spPr>
            <a:xfrm>
              <a:off x="12559431" y="201180"/>
              <a:ext cx="973905" cy="256020"/>
            </a:xfrm>
            <a:prstGeom prst="rect">
              <a:avLst/>
            </a:prstGeom>
            <a:noFill/>
            <a:ln w="12700">
              <a:noFill/>
            </a:ln>
          </p:spPr>
          <p:txBody>
            <a:bodyPr vert="horz" lIns="0" tIns="0" rIns="0" bIns="0" rtlCol="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lang="en-US" sz="1800" b="0" i="0" kern="1200" dirty="0">
                  <a:solidFill>
                    <a:schemeClr val="bg1"/>
                  </a:solidFill>
                  <a:effectLst/>
                  <a:latin typeface="Segoe UI" charset="0"/>
                  <a:ea typeface="Segoe UI" charset="0"/>
                  <a:cs typeface="Segoe UI" charset="0"/>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r>
                <a:rPr lang="en-US" sz="1100" dirty="0">
                  <a:solidFill>
                    <a:schemeClr val="tx1"/>
                  </a:solidFill>
                </a:rPr>
                <a:t>Chart Colors</a:t>
              </a:r>
            </a:p>
          </p:txBody>
        </p:sp>
        <p:grpSp>
          <p:nvGrpSpPr>
            <p:cNvPr id="9" name="Group 8"/>
            <p:cNvGrpSpPr/>
            <p:nvPr userDrawn="1"/>
          </p:nvGrpSpPr>
          <p:grpSpPr>
            <a:xfrm>
              <a:off x="12481674" y="174765"/>
              <a:ext cx="899599" cy="830046"/>
              <a:chOff x="12481674" y="1038535"/>
              <a:chExt cx="899599" cy="830046"/>
            </a:xfrm>
          </p:grpSpPr>
          <p:sp>
            <p:nvSpPr>
              <p:cNvPr id="36" name="Rectangle 35"/>
              <p:cNvSpPr/>
              <p:nvPr/>
            </p:nvSpPr>
            <p:spPr>
              <a:xfrm>
                <a:off x="12481674" y="1038535"/>
                <a:ext cx="899599" cy="83004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solidFill>
                    <a:schemeClr val="tx1"/>
                  </a:solidFill>
                  <a:latin typeface="Segoe UI" charset="0"/>
                  <a:ea typeface="Segoe UI" charset="0"/>
                  <a:cs typeface="Segoe UI" charset="0"/>
                </a:endParaRPr>
              </a:p>
            </p:txBody>
          </p:sp>
          <p:sp>
            <p:nvSpPr>
              <p:cNvPr id="37" name="Content Placeholder 17"/>
              <p:cNvSpPr txBox="1">
                <a:spLocks/>
              </p:cNvSpPr>
              <p:nvPr/>
            </p:nvSpPr>
            <p:spPr>
              <a:xfrm>
                <a:off x="12538855" y="1075511"/>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AZURE Blue</a:t>
                </a:r>
              </a:p>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G120 B215</a:t>
                </a:r>
                <a:br>
                  <a:rPr lang="en-US" sz="700" b="1" i="0" dirty="0">
                    <a:solidFill>
                      <a:schemeClr val="tx1"/>
                    </a:solidFill>
                    <a:latin typeface="Segoe UI Semibold" charset="0"/>
                    <a:ea typeface="Segoe UI Semibold" charset="0"/>
                    <a:cs typeface="Segoe UI Semibold" charset="0"/>
                  </a:rPr>
                </a:br>
                <a:r>
                  <a:rPr lang="tr-TR" sz="700" b="1" i="0" dirty="0">
                    <a:solidFill>
                      <a:schemeClr val="tx1"/>
                    </a:solidFill>
                    <a:latin typeface="Segoe UI Semibold" charset="0"/>
                    <a:ea typeface="Segoe UI Semibold" charset="0"/>
                    <a:cs typeface="Segoe UI Semibold" charset="0"/>
                  </a:rPr>
                  <a:t>0078D7</a:t>
                </a:r>
                <a:endParaRPr lang="en-US" sz="700" b="1" i="0" dirty="0">
                  <a:solidFill>
                    <a:schemeClr val="tx1"/>
                  </a:solidFill>
                  <a:latin typeface="Segoe UI Semibold" charset="0"/>
                  <a:ea typeface="Segoe UI Semibold" charset="0"/>
                  <a:cs typeface="Segoe UI Semibold" charset="0"/>
                </a:endParaRPr>
              </a:p>
            </p:txBody>
          </p:sp>
        </p:grpSp>
        <p:grpSp>
          <p:nvGrpSpPr>
            <p:cNvPr id="10" name="Group 9">
              <a:extLst>
                <a:ext uri="{FF2B5EF4-FFF2-40B4-BE49-F238E27FC236}">
                  <a16:creationId xmlns:a16="http://schemas.microsoft.com/office/drawing/2014/main" id="{DCDFBAE3-68D9-4F23-BC09-995958797A9A}"/>
                </a:ext>
              </a:extLst>
            </p:cNvPr>
            <p:cNvGrpSpPr/>
            <p:nvPr userDrawn="1"/>
          </p:nvGrpSpPr>
          <p:grpSpPr>
            <a:xfrm>
              <a:off x="12482262" y="5456419"/>
              <a:ext cx="896684" cy="324884"/>
              <a:chOff x="12442099" y="7665719"/>
              <a:chExt cx="896684" cy="324884"/>
            </a:xfrm>
          </p:grpSpPr>
          <p:sp>
            <p:nvSpPr>
              <p:cNvPr id="34" name="Rectangle 33"/>
              <p:cNvSpPr/>
              <p:nvPr/>
            </p:nvSpPr>
            <p:spPr>
              <a:xfrm>
                <a:off x="12442099" y="7665719"/>
                <a:ext cx="896684" cy="308780"/>
              </a:xfrm>
              <a:prstGeom prst="rect">
                <a:avLst/>
              </a:prstGeom>
              <a:solidFill>
                <a:schemeClr val="accent2">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35" name="Content Placeholder 17"/>
              <p:cNvSpPr txBox="1">
                <a:spLocks/>
              </p:cNvSpPr>
              <p:nvPr/>
            </p:nvSpPr>
            <p:spPr>
              <a:xfrm>
                <a:off x="12500301" y="7707561"/>
                <a:ext cx="808679" cy="283042"/>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1"/>
                    </a:solidFill>
                    <a:latin typeface="Segoe UI Semibold" charset="0"/>
                    <a:ea typeface="Segoe UI Semibold" charset="0"/>
                    <a:cs typeface="Segoe UI Semibold" charset="0"/>
                  </a:rPr>
                  <a:t>R0 G138 B249</a:t>
                </a:r>
                <a:br>
                  <a:rPr lang="en-US" sz="700" b="1" i="0" dirty="0">
                    <a:solidFill>
                      <a:schemeClr val="tx1"/>
                    </a:solidFill>
                    <a:latin typeface="Segoe UI Semibold" charset="0"/>
                    <a:ea typeface="Segoe UI Semibold" charset="0"/>
                    <a:cs typeface="Segoe UI Semibold" charset="0"/>
                  </a:rPr>
                </a:br>
                <a:r>
                  <a:rPr lang="is-IS" sz="700" b="1" i="0" dirty="0">
                    <a:solidFill>
                      <a:schemeClr val="tx1"/>
                    </a:solidFill>
                    <a:latin typeface="Segoe UI Semibold" charset="0"/>
                    <a:ea typeface="Segoe UI Semibold" charset="0"/>
                    <a:cs typeface="Segoe UI Semibold" charset="0"/>
                  </a:rPr>
                  <a:t>008AF9</a:t>
                </a:r>
                <a:endParaRPr lang="en-US" sz="700" b="1" i="0" dirty="0">
                  <a:solidFill>
                    <a:schemeClr val="tx1"/>
                  </a:solidFill>
                  <a:latin typeface="Segoe UI Semibold" charset="0"/>
                  <a:ea typeface="Segoe UI Semibold" charset="0"/>
                  <a:cs typeface="Segoe UI Semibold" charset="0"/>
                </a:endParaRPr>
              </a:p>
            </p:txBody>
          </p:sp>
        </p:grpSp>
        <p:grpSp>
          <p:nvGrpSpPr>
            <p:cNvPr id="11" name="Group 10"/>
            <p:cNvGrpSpPr/>
            <p:nvPr userDrawn="1"/>
          </p:nvGrpSpPr>
          <p:grpSpPr>
            <a:xfrm>
              <a:off x="12481674" y="1058688"/>
              <a:ext cx="896685" cy="830046"/>
              <a:chOff x="12481674" y="1905452"/>
              <a:chExt cx="896685" cy="830046"/>
            </a:xfrm>
          </p:grpSpPr>
          <p:sp>
            <p:nvSpPr>
              <p:cNvPr id="32" name="Rectangle 31"/>
              <p:cNvSpPr/>
              <p:nvPr/>
            </p:nvSpPr>
            <p:spPr>
              <a:xfrm>
                <a:off x="12481674" y="1905452"/>
                <a:ext cx="896685" cy="830046"/>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33" name="Content Placeholder 17"/>
              <p:cNvSpPr txBox="1">
                <a:spLocks/>
              </p:cNvSpPr>
              <p:nvPr/>
            </p:nvSpPr>
            <p:spPr>
              <a:xfrm>
                <a:off x="12538855" y="1949994"/>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Medium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R77 G176 B255</a:t>
                </a:r>
                <a:br>
                  <a:rPr lang="en-US" sz="700" b="1" i="0" dirty="0">
                    <a:solidFill>
                      <a:schemeClr val="tx2"/>
                    </a:solidFill>
                    <a:latin typeface="Segoe UI Semibold" charset="0"/>
                    <a:ea typeface="Segoe UI Semibold" charset="0"/>
                    <a:cs typeface="Segoe UI Semibold" charset="0"/>
                  </a:rPr>
                </a:br>
                <a:r>
                  <a:rPr lang="cs-CZ" sz="700" b="1" i="0" dirty="0">
                    <a:solidFill>
                      <a:schemeClr val="tx2"/>
                    </a:solidFill>
                    <a:latin typeface="Segoe UI Semibold" charset="0"/>
                    <a:ea typeface="Segoe UI Semibold" charset="0"/>
                    <a:cs typeface="Segoe UI Semibold" charset="0"/>
                  </a:rPr>
                  <a:t>4DB0FF</a:t>
                </a:r>
                <a:endParaRPr lang="en-US" sz="700" b="1" i="0" dirty="0">
                  <a:solidFill>
                    <a:schemeClr val="tx2"/>
                  </a:solidFill>
                  <a:latin typeface="Segoe UI Semibold" charset="0"/>
                  <a:ea typeface="Segoe UI Semibold" charset="0"/>
                  <a:cs typeface="Segoe UI Semibold" charset="0"/>
                </a:endParaRPr>
              </a:p>
            </p:txBody>
          </p:sp>
        </p:grpSp>
        <p:grpSp>
          <p:nvGrpSpPr>
            <p:cNvPr id="12" name="Group 11">
              <a:extLst>
                <a:ext uri="{FF2B5EF4-FFF2-40B4-BE49-F238E27FC236}">
                  <a16:creationId xmlns:a16="http://schemas.microsoft.com/office/drawing/2014/main" id="{DC330CFF-4FDE-4352-9D1C-62BD69F6DBA6}"/>
                </a:ext>
              </a:extLst>
            </p:cNvPr>
            <p:cNvGrpSpPr/>
            <p:nvPr userDrawn="1"/>
          </p:nvGrpSpPr>
          <p:grpSpPr>
            <a:xfrm rot="5400000">
              <a:off x="12753338" y="5555171"/>
              <a:ext cx="354532" cy="896684"/>
              <a:chOff x="12516568" y="4568745"/>
              <a:chExt cx="354532" cy="896684"/>
            </a:xfrm>
          </p:grpSpPr>
          <p:sp>
            <p:nvSpPr>
              <p:cNvPr id="30" name="Rectangle 29"/>
              <p:cNvSpPr/>
              <p:nvPr/>
            </p:nvSpPr>
            <p:spPr>
              <a:xfrm rot="16200000">
                <a:off x="12222616" y="4862697"/>
                <a:ext cx="896684" cy="308780"/>
              </a:xfrm>
              <a:prstGeom prst="rect">
                <a:avLst/>
              </a:prstGeom>
              <a:solidFill>
                <a:srgbClr val="94D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31" name="Content Placeholder 17"/>
              <p:cNvSpPr txBox="1">
                <a:spLocks/>
              </p:cNvSpPr>
              <p:nvPr/>
            </p:nvSpPr>
            <p:spPr>
              <a:xfrm rot="16200000">
                <a:off x="12340014" y="488851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R148 G208 B255</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94D0FF</a:t>
                </a:r>
              </a:p>
            </p:txBody>
          </p:sp>
        </p:grpSp>
        <p:sp>
          <p:nvSpPr>
            <p:cNvPr id="13" name="Rectangle 12"/>
            <p:cNvSpPr/>
            <p:nvPr/>
          </p:nvSpPr>
          <p:spPr>
            <a:xfrm>
              <a:off x="12481674" y="1941403"/>
              <a:ext cx="890209" cy="830046"/>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14" name="Content Placeholder 17"/>
            <p:cNvSpPr txBox="1">
              <a:spLocks/>
            </p:cNvSpPr>
            <p:nvPr/>
          </p:nvSpPr>
          <p:spPr>
            <a:xfrm>
              <a:off x="12538855" y="208372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Light Blue</a:t>
              </a: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R177 G214 B242</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B1D6F2</a:t>
              </a:r>
            </a:p>
          </p:txBody>
        </p:sp>
        <p:sp>
          <p:nvSpPr>
            <p:cNvPr id="15" name="Content Placeholder 17"/>
            <p:cNvSpPr txBox="1">
              <a:spLocks/>
            </p:cNvSpPr>
            <p:nvPr userDrawn="1"/>
          </p:nvSpPr>
          <p:spPr>
            <a:xfrm>
              <a:off x="12484913" y="4810897"/>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Secondary (Chart) Colors</a:t>
              </a:r>
            </a:p>
          </p:txBody>
        </p:sp>
        <p:grpSp>
          <p:nvGrpSpPr>
            <p:cNvPr id="16" name="Group 15">
              <a:extLst>
                <a:ext uri="{FF2B5EF4-FFF2-40B4-BE49-F238E27FC236}">
                  <a16:creationId xmlns:a16="http://schemas.microsoft.com/office/drawing/2014/main" id="{5555B8AF-F664-4114-91EF-FDD01AB85822}"/>
                </a:ext>
              </a:extLst>
            </p:cNvPr>
            <p:cNvGrpSpPr/>
            <p:nvPr userDrawn="1"/>
          </p:nvGrpSpPr>
          <p:grpSpPr>
            <a:xfrm rot="5400000">
              <a:off x="12751547" y="6295566"/>
              <a:ext cx="354531" cy="887798"/>
              <a:chOff x="12516569" y="1875457"/>
              <a:chExt cx="354531" cy="911749"/>
            </a:xfrm>
          </p:grpSpPr>
          <p:sp>
            <p:nvSpPr>
              <p:cNvPr id="27" name="Rectangle 26"/>
              <p:cNvSpPr/>
              <p:nvPr userDrawn="1"/>
            </p:nvSpPr>
            <p:spPr>
              <a:xfrm rot="16200000">
                <a:off x="12215084" y="2176942"/>
                <a:ext cx="911749" cy="308780"/>
              </a:xfrm>
              <a:prstGeom prst="rect">
                <a:avLst/>
              </a:prstGeom>
              <a:solidFill>
                <a:schemeClr val="bg1">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9" name="Content Placeholder 17"/>
              <p:cNvSpPr txBox="1">
                <a:spLocks/>
              </p:cNvSpPr>
              <p:nvPr userDrawn="1"/>
            </p:nvSpPr>
            <p:spPr>
              <a:xfrm rot="16200000">
                <a:off x="12340014" y="2196348"/>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R217 G217 B217</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D9D9D9</a:t>
                </a:r>
              </a:p>
            </p:txBody>
          </p:sp>
        </p:grpSp>
        <p:grpSp>
          <p:nvGrpSpPr>
            <p:cNvPr id="17" name="Group 16">
              <a:extLst>
                <a:ext uri="{FF2B5EF4-FFF2-40B4-BE49-F238E27FC236}">
                  <a16:creationId xmlns:a16="http://schemas.microsoft.com/office/drawing/2014/main" id="{3371ED8C-D29F-4855-89B3-9562BCBD74AF}"/>
                </a:ext>
              </a:extLst>
            </p:cNvPr>
            <p:cNvGrpSpPr/>
            <p:nvPr userDrawn="1"/>
          </p:nvGrpSpPr>
          <p:grpSpPr>
            <a:xfrm rot="5400000">
              <a:off x="12749513" y="4819221"/>
              <a:ext cx="354532" cy="896684"/>
              <a:chOff x="12494037" y="985248"/>
              <a:chExt cx="354532" cy="896684"/>
            </a:xfrm>
          </p:grpSpPr>
          <p:sp>
            <p:nvSpPr>
              <p:cNvPr id="25" name="Rectangle 24"/>
              <p:cNvSpPr/>
              <p:nvPr userDrawn="1"/>
            </p:nvSpPr>
            <p:spPr>
              <a:xfrm rot="16200000">
                <a:off x="12200085" y="1279200"/>
                <a:ext cx="896684" cy="30878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6" name="Content Placeholder 17"/>
              <p:cNvSpPr txBox="1">
                <a:spLocks/>
              </p:cNvSpPr>
              <p:nvPr userDrawn="1"/>
            </p:nvSpPr>
            <p:spPr>
              <a:xfrm rot="16200000">
                <a:off x="12317483" y="1305019"/>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R3 G90 B160</a:t>
                </a:r>
                <a:br>
                  <a:rPr lang="en-US" sz="700" b="1" i="0" dirty="0">
                    <a:solidFill>
                      <a:schemeClr val="bg2"/>
                    </a:solidFill>
                    <a:latin typeface="Segoe UI Semibold" charset="0"/>
                    <a:ea typeface="Segoe UI Semibold" charset="0"/>
                    <a:cs typeface="Segoe UI Semibold" charset="0"/>
                  </a:rPr>
                </a:br>
                <a:r>
                  <a:rPr lang="en-US" sz="700" b="1" i="0" dirty="0">
                    <a:solidFill>
                      <a:schemeClr val="bg2"/>
                    </a:solidFill>
                    <a:latin typeface="Segoe UI Semibold" charset="0"/>
                    <a:ea typeface="Segoe UI Semibold" charset="0"/>
                    <a:cs typeface="Segoe UI Semibold" charset="0"/>
                  </a:rPr>
                  <a:t>0359A0</a:t>
                </a:r>
              </a:p>
            </p:txBody>
          </p:sp>
        </p:grpSp>
        <p:grpSp>
          <p:nvGrpSpPr>
            <p:cNvPr id="18" name="Group 17">
              <a:extLst>
                <a:ext uri="{FF2B5EF4-FFF2-40B4-BE49-F238E27FC236}">
                  <a16:creationId xmlns:a16="http://schemas.microsoft.com/office/drawing/2014/main" id="{B6F8C03F-B065-4D7E-A94A-2F3C1CB6E429}"/>
                </a:ext>
              </a:extLst>
            </p:cNvPr>
            <p:cNvGrpSpPr/>
            <p:nvPr userDrawn="1"/>
          </p:nvGrpSpPr>
          <p:grpSpPr>
            <a:xfrm rot="5400000">
              <a:off x="12749513" y="5928237"/>
              <a:ext cx="354531" cy="890209"/>
              <a:chOff x="12516569" y="100392"/>
              <a:chExt cx="354531" cy="890209"/>
            </a:xfrm>
          </p:grpSpPr>
          <p:sp>
            <p:nvSpPr>
              <p:cNvPr id="23" name="Rectangle 22"/>
              <p:cNvSpPr/>
              <p:nvPr userDrawn="1"/>
            </p:nvSpPr>
            <p:spPr>
              <a:xfrm rot="16200000">
                <a:off x="12225854" y="391107"/>
                <a:ext cx="890209" cy="308780"/>
              </a:xfrm>
              <a:prstGeom prst="rect">
                <a:avLst/>
              </a:prstGeom>
              <a:solidFill>
                <a:srgbClr val="7979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b="1" i="0">
                  <a:latin typeface="Segoe UI Semibold" charset="0"/>
                  <a:ea typeface="Segoe UI Semibold" charset="0"/>
                  <a:cs typeface="Segoe UI Semibold" charset="0"/>
                </a:endParaRPr>
              </a:p>
            </p:txBody>
          </p:sp>
          <p:sp>
            <p:nvSpPr>
              <p:cNvPr id="24" name="Content Placeholder 17"/>
              <p:cNvSpPr txBox="1">
                <a:spLocks/>
              </p:cNvSpPr>
              <p:nvPr userDrawn="1"/>
            </p:nvSpPr>
            <p:spPr>
              <a:xfrm rot="16200000">
                <a:off x="12340014" y="402335"/>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bg2"/>
                    </a:solidFill>
                    <a:latin typeface="Segoe UI Semibold" charset="0"/>
                    <a:ea typeface="Segoe UI Semibold" charset="0"/>
                    <a:cs typeface="Segoe UI Semibold" charset="0"/>
                  </a:rPr>
                  <a:t>R121 G121 B121</a:t>
                </a:r>
                <a:br>
                  <a:rPr lang="en-US" sz="700" b="1" i="0" dirty="0">
                    <a:solidFill>
                      <a:schemeClr val="bg2"/>
                    </a:solidFill>
                    <a:latin typeface="Segoe UI Semibold" charset="0"/>
                    <a:ea typeface="Segoe UI Semibold" charset="0"/>
                    <a:cs typeface="Segoe UI Semibold" charset="0"/>
                  </a:rPr>
                </a:br>
                <a:r>
                  <a:rPr lang="fi-FI" sz="700" b="1" i="0" dirty="0">
                    <a:solidFill>
                      <a:schemeClr val="bg2"/>
                    </a:solidFill>
                    <a:latin typeface="Segoe UI Semibold" charset="0"/>
                    <a:ea typeface="Segoe UI Semibold" charset="0"/>
                    <a:cs typeface="Segoe UI Semibold" charset="0"/>
                  </a:rPr>
                  <a:t>797979</a:t>
                </a:r>
                <a:endParaRPr lang="en-US" sz="700" b="1" i="0" dirty="0">
                  <a:solidFill>
                    <a:schemeClr val="bg2"/>
                  </a:solidFill>
                  <a:latin typeface="Segoe UI Semibold" charset="0"/>
                  <a:ea typeface="Segoe UI Semibold" charset="0"/>
                  <a:cs typeface="Segoe UI Semibold" charset="0"/>
                </a:endParaRPr>
              </a:p>
            </p:txBody>
          </p:sp>
        </p:grpSp>
        <p:grpSp>
          <p:nvGrpSpPr>
            <p:cNvPr id="19" name="Group 18"/>
            <p:cNvGrpSpPr/>
            <p:nvPr userDrawn="1"/>
          </p:nvGrpSpPr>
          <p:grpSpPr>
            <a:xfrm>
              <a:off x="12481674" y="3709179"/>
              <a:ext cx="890209" cy="830046"/>
              <a:chOff x="12481674" y="2772369"/>
              <a:chExt cx="890209" cy="830046"/>
            </a:xfrm>
          </p:grpSpPr>
          <p:sp>
            <p:nvSpPr>
              <p:cNvPr id="21" name="Rectangle 20"/>
              <p:cNvSpPr/>
              <p:nvPr/>
            </p:nvSpPr>
            <p:spPr>
              <a:xfrm>
                <a:off x="12481674" y="2772369"/>
                <a:ext cx="890209" cy="830046"/>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ts val="0"/>
                  </a:spcBef>
                  <a:spcAft>
                    <a:spcPts val="0"/>
                  </a:spcAft>
                </a:pPr>
                <a:endParaRPr lang="en-US" sz="900">
                  <a:latin typeface="Segoe UI" charset="0"/>
                  <a:ea typeface="Segoe UI" charset="0"/>
                  <a:cs typeface="Segoe UI" charset="0"/>
                </a:endParaRPr>
              </a:p>
            </p:txBody>
          </p:sp>
          <p:sp>
            <p:nvSpPr>
              <p:cNvPr id="22" name="Content Placeholder 17"/>
              <p:cNvSpPr txBox="1">
                <a:spLocks/>
              </p:cNvSpPr>
              <p:nvPr/>
            </p:nvSpPr>
            <p:spPr>
              <a:xfrm>
                <a:off x="12538855" y="2822450"/>
                <a:ext cx="749483" cy="31268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a:solidFill>
                      <a:schemeClr val="tx2"/>
                    </a:solidFill>
                    <a:latin typeface="Segoe UI Semibold" charset="0"/>
                    <a:ea typeface="Segoe UI Semibold" charset="0"/>
                    <a:cs typeface="Segoe UI Semibold" charset="0"/>
                  </a:rPr>
                  <a:t>BACKGROUND 2</a:t>
                </a:r>
                <a:endParaRPr lang="en-US" sz="700" b="1" i="0" dirty="0">
                  <a:solidFill>
                    <a:schemeClr val="tx2"/>
                  </a:solidFill>
                  <a:latin typeface="Segoe UI Semibold" charset="0"/>
                  <a:ea typeface="Segoe UI Semibold" charset="0"/>
                  <a:cs typeface="Segoe UI Semibold" charset="0"/>
                </a:endParaRPr>
              </a:p>
              <a:p>
                <a:pPr>
                  <a:spcBef>
                    <a:spcPts val="0"/>
                  </a:spcBef>
                  <a:spcAft>
                    <a:spcPts val="0"/>
                  </a:spcAft>
                </a:pPr>
                <a:r>
                  <a:rPr lang="en-US" sz="700" b="1" i="0" dirty="0">
                    <a:solidFill>
                      <a:schemeClr val="tx2"/>
                    </a:solidFill>
                    <a:latin typeface="Segoe UI Semibold" charset="0"/>
                    <a:ea typeface="Segoe UI Semibold" charset="0"/>
                    <a:cs typeface="Segoe UI Semibold" charset="0"/>
                  </a:rPr>
                  <a:t>R233 G233 B233</a:t>
                </a:r>
                <a:br>
                  <a:rPr lang="en-US" sz="700" b="1" i="0" dirty="0">
                    <a:solidFill>
                      <a:schemeClr val="tx2"/>
                    </a:solidFill>
                    <a:latin typeface="Segoe UI Semibold" charset="0"/>
                    <a:ea typeface="Segoe UI Semibold" charset="0"/>
                    <a:cs typeface="Segoe UI Semibold" charset="0"/>
                  </a:rPr>
                </a:br>
                <a:r>
                  <a:rPr lang="en-US" sz="700" b="1" i="0" dirty="0">
                    <a:solidFill>
                      <a:schemeClr val="tx2"/>
                    </a:solidFill>
                    <a:latin typeface="Segoe UI Semibold" charset="0"/>
                    <a:ea typeface="Segoe UI Semibold" charset="0"/>
                    <a:cs typeface="Segoe UI Semibold" charset="0"/>
                  </a:rPr>
                  <a:t>E9E9E9</a:t>
                </a:r>
              </a:p>
            </p:txBody>
          </p:sp>
        </p:grpSp>
        <p:sp>
          <p:nvSpPr>
            <p:cNvPr id="20" name="Content Placeholder 17"/>
            <p:cNvSpPr txBox="1">
              <a:spLocks/>
            </p:cNvSpPr>
            <p:nvPr userDrawn="1"/>
          </p:nvSpPr>
          <p:spPr>
            <a:xfrm>
              <a:off x="12484913" y="16476"/>
              <a:ext cx="803425" cy="246338"/>
            </a:xfrm>
            <a:prstGeom prst="rect">
              <a:avLst/>
            </a:prstGeom>
          </p:spPr>
          <p:txBody>
            <a:bodyPr vert="horz" lIns="0" tIns="0" rIns="0" bIns="0" rtlCol="0" anchor="t" anchorCtr="0">
              <a:noAutofit/>
            </a:bodyPr>
            <a:lstStyle>
              <a:lvl1pPr marL="0" indent="0" algn="l" defTabSz="914132" rtl="0" eaLnBrk="1" latinLnBrk="0" hangingPunct="1">
                <a:lnSpc>
                  <a:spcPct val="110000"/>
                </a:lnSpc>
                <a:spcBef>
                  <a:spcPts val="600"/>
                </a:spcBef>
                <a:spcAft>
                  <a:spcPts val="600"/>
                </a:spcAft>
                <a:buClr>
                  <a:schemeClr val="bg1"/>
                </a:buClr>
                <a:buSzPct val="120000"/>
                <a:buFontTx/>
                <a:buNone/>
                <a:defRPr kumimoji="0" lang="en-US" sz="1800" b="1" i="0" u="none" strike="noStrike" kern="1200" cap="none" spc="0" normalizeH="0" baseline="0" dirty="0">
                  <a:ln>
                    <a:noFill/>
                  </a:ln>
                  <a:solidFill>
                    <a:schemeClr val="accent1"/>
                  </a:solidFill>
                  <a:effectLst/>
                  <a:uLnTx/>
                  <a:uFillTx/>
                  <a:latin typeface="Segoe UI Light"/>
                  <a:ea typeface="Segoe UI" charset="0"/>
                  <a:cs typeface="+mn-cs"/>
                </a:defRPr>
              </a:lvl1pPr>
              <a:lvl2pPr marL="228600" indent="-230188" algn="l" defTabSz="914132" rtl="0" eaLnBrk="1" latinLnBrk="0" hangingPunct="1">
                <a:lnSpc>
                  <a:spcPct val="110000"/>
                </a:lnSpc>
                <a:spcBef>
                  <a:spcPts val="600"/>
                </a:spcBef>
                <a:spcAft>
                  <a:spcPts val="600"/>
                </a:spcAft>
                <a:buClr>
                  <a:schemeClr val="accent1"/>
                </a:buClr>
                <a:buSzPct val="120000"/>
                <a:buFont typeface="Arial" charset="0"/>
                <a:buChar char="•"/>
                <a:defRPr lang="en-US" sz="2000" b="0" i="0" kern="1200" dirty="0" smtClean="0">
                  <a:solidFill>
                    <a:schemeClr val="bg1"/>
                  </a:solidFill>
                  <a:effectLst/>
                  <a:latin typeface="Segoe UI" charset="0"/>
                  <a:ea typeface="Segoe UI" charset="0"/>
                  <a:cs typeface="Segoe UI" charset="0"/>
                </a:defRPr>
              </a:lvl2pPr>
              <a:lvl3pPr marL="457200" indent="-228600" algn="l" defTabSz="914132" rtl="0" eaLnBrk="1" latinLnBrk="0" hangingPunct="1">
                <a:lnSpc>
                  <a:spcPct val="110000"/>
                </a:lnSpc>
                <a:spcBef>
                  <a:spcPts val="600"/>
                </a:spcBef>
                <a:spcAft>
                  <a:spcPts val="600"/>
                </a:spcAft>
                <a:buClr>
                  <a:schemeClr val="accent1"/>
                </a:buClr>
                <a:buSzPct val="120000"/>
                <a:buFont typeface="Arial" charset="0"/>
                <a:buChar char="•"/>
                <a:defRPr lang="en-US" sz="1700" b="0" i="0" kern="1200" dirty="0" smtClean="0">
                  <a:solidFill>
                    <a:schemeClr val="bg1"/>
                  </a:solidFill>
                  <a:effectLst/>
                  <a:latin typeface="Segoe UI" charset="0"/>
                  <a:ea typeface="Segoe UI" charset="0"/>
                  <a:cs typeface="Segoe UI" charset="0"/>
                </a:defRPr>
              </a:lvl3pPr>
              <a:lvl4pPr marL="685800" indent="-228600" algn="l" defTabSz="914132" rtl="0" eaLnBrk="1" latinLnBrk="0" hangingPunct="1">
                <a:lnSpc>
                  <a:spcPct val="110000"/>
                </a:lnSpc>
                <a:spcBef>
                  <a:spcPts val="600"/>
                </a:spcBef>
                <a:spcAft>
                  <a:spcPts val="600"/>
                </a:spcAft>
                <a:buClr>
                  <a:schemeClr val="accent1"/>
                </a:buClr>
                <a:buSzPct val="120000"/>
                <a:buFont typeface="Arial" charset="0"/>
                <a:buChar char="•"/>
                <a:tabLst/>
                <a:defRPr lang="en-US" sz="1400" b="0" i="0" kern="1200" dirty="0" smtClean="0">
                  <a:solidFill>
                    <a:schemeClr val="bg1"/>
                  </a:solidFill>
                  <a:effectLst/>
                  <a:latin typeface="Segoe UI" charset="0"/>
                  <a:ea typeface="Segoe UI" charset="0"/>
                  <a:cs typeface="Segoe UI" charset="0"/>
                </a:defRPr>
              </a:lvl4pPr>
              <a:lvl5pPr marL="1254125" indent="-285750" algn="l" defTabSz="914132" rtl="0" eaLnBrk="1" latinLnBrk="0" hangingPunct="1">
                <a:lnSpc>
                  <a:spcPct val="100000"/>
                </a:lnSpc>
                <a:spcBef>
                  <a:spcPts val="500"/>
                </a:spcBef>
                <a:buClr>
                  <a:schemeClr val="bg2"/>
                </a:buClr>
                <a:buFont typeface="Arial"/>
                <a:buChar char="•"/>
                <a:defRPr lang="en-US" sz="1800" b="0" i="0" kern="1200" dirty="0">
                  <a:solidFill>
                    <a:schemeClr val="tx1"/>
                  </a:solidFill>
                  <a:effectLst/>
                  <a:latin typeface="Segoe UI Light" charset="0"/>
                  <a:ea typeface="+mn-ea"/>
                  <a:cs typeface="Segoe UI Light" charset="0"/>
                </a:defRPr>
              </a:lvl5pPr>
              <a:lvl6pPr marL="2513861"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a:lstStyle>
            <a:p>
              <a:pPr>
                <a:spcBef>
                  <a:spcPts val="0"/>
                </a:spcBef>
                <a:spcAft>
                  <a:spcPts val="0"/>
                </a:spcAft>
              </a:pPr>
              <a:r>
                <a:rPr lang="en-US" sz="700" b="1" i="0" dirty="0">
                  <a:solidFill>
                    <a:schemeClr val="tx2"/>
                  </a:solidFill>
                  <a:latin typeface="Segoe UI Semibold" charset="0"/>
                  <a:ea typeface="Segoe UI Semibold" charset="0"/>
                  <a:cs typeface="Segoe UI Semibold" charset="0"/>
                </a:rPr>
                <a:t>Primary Colors</a:t>
              </a:r>
            </a:p>
          </p:txBody>
        </p:sp>
      </p:grpSp>
      <p:sp>
        <p:nvSpPr>
          <p:cNvPr id="2" name="MSIPCM4ed745f180f67fd924deb45b" descr="{&quot;HashCode&quot;:-1634785317,&quot;Placement&quot;:&quot;Footer&quot;,&quot;Top&quot;:519.343,&quot;Left&quot;:0.0,&quot;SlideWidth&quot;:960,&quot;SlideHeight&quot;:540}">
            <a:extLst>
              <a:ext uri="{FF2B5EF4-FFF2-40B4-BE49-F238E27FC236}">
                <a16:creationId xmlns:a16="http://schemas.microsoft.com/office/drawing/2014/main" id="{E6AD92C7-C9D2-4523-9D64-62EBAA94FB99}"/>
              </a:ext>
            </a:extLst>
          </p:cNvPr>
          <p:cNvSpPr txBox="1"/>
          <p:nvPr userDrawn="1"/>
        </p:nvSpPr>
        <p:spPr>
          <a:xfrm>
            <a:off x="0" y="6595656"/>
            <a:ext cx="2123853" cy="262344"/>
          </a:xfrm>
          <a:prstGeom prst="rect">
            <a:avLst/>
          </a:prstGeom>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Classified as Microsoft Confidential</a:t>
            </a:r>
          </a:p>
        </p:txBody>
      </p:sp>
    </p:spTree>
    <p:extLst>
      <p:ext uri="{BB962C8B-B14F-4D97-AF65-F5344CB8AC3E}">
        <p14:creationId xmlns:p14="http://schemas.microsoft.com/office/powerpoint/2010/main" val="4030894136"/>
      </p:ext>
    </p:extLst>
  </p:cSld>
  <p:clrMap bg1="lt1" tx1="dk1" bg2="lt2" tx2="dk2" accent1="accent1" accent2="accent2" accent3="accent3" accent4="accent4" accent5="accent5" accent6="accent6" hlink="hlink" folHlink="folHlink"/>
  <p:sldLayoutIdLst>
    <p:sldLayoutId id="2147484508" r:id="rId1"/>
    <p:sldLayoutId id="2147484522" r:id="rId2"/>
    <p:sldLayoutId id="2147484529" r:id="rId3"/>
    <p:sldLayoutId id="2147484511" r:id="rId4"/>
    <p:sldLayoutId id="2147484512" r:id="rId5"/>
    <p:sldLayoutId id="2147484509" r:id="rId6"/>
    <p:sldLayoutId id="2147484510" r:id="rId7"/>
    <p:sldLayoutId id="2147484513" r:id="rId8"/>
    <p:sldLayoutId id="2147484523" r:id="rId9"/>
    <p:sldLayoutId id="2147484514" r:id="rId10"/>
    <p:sldLayoutId id="2147484515" r:id="rId11"/>
    <p:sldLayoutId id="2147484524" r:id="rId12"/>
    <p:sldLayoutId id="2147484516" r:id="rId13"/>
    <p:sldLayoutId id="2147484521" r:id="rId14"/>
    <p:sldLayoutId id="2147484517" r:id="rId15"/>
    <p:sldLayoutId id="2147484518" r:id="rId16"/>
    <p:sldLayoutId id="2147484519" r:id="rId17"/>
    <p:sldLayoutId id="2147484520" r:id="rId18"/>
  </p:sldLayoutIdLst>
  <p:hf sldNum="0" hdr="0" ftr="0" dt="0"/>
  <p:txStyles>
    <p:title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p:titleStyle>
    <p:bodyStyle>
      <a:lvl1pPr marL="0" indent="0" algn="l" defTabSz="914132" rtl="0" eaLnBrk="1" latinLnBrk="0" hangingPunct="1">
        <a:lnSpc>
          <a:spcPct val="110000"/>
        </a:lnSpc>
        <a:spcBef>
          <a:spcPts val="1200"/>
        </a:spcBef>
        <a:spcAft>
          <a:spcPts val="600"/>
        </a:spcAft>
        <a:buClr>
          <a:schemeClr val="bg1"/>
        </a:buClr>
        <a:buSzPct val="120000"/>
        <a:buFontTx/>
        <a:buNone/>
        <a:defRPr lang="en-US" sz="2000" b="1" i="0" kern="1200" dirty="0" smtClean="0">
          <a:solidFill>
            <a:schemeClr val="accent2"/>
          </a:solidFill>
          <a:effectLst/>
          <a:latin typeface="Segoe UI Semibold" charset="0"/>
          <a:ea typeface="Segoe UI Semibold" charset="0"/>
          <a:cs typeface="Segoe UI Semibold" charset="0"/>
        </a:defRPr>
      </a:lvl1pPr>
      <a:lvl2pPr marL="0" indent="0" algn="l" defTabSz="914132" rtl="0" eaLnBrk="1" latinLnBrk="0" hangingPunct="1">
        <a:lnSpc>
          <a:spcPct val="110000"/>
        </a:lnSpc>
        <a:spcBef>
          <a:spcPts val="0"/>
        </a:spcBef>
        <a:spcAft>
          <a:spcPts val="600"/>
        </a:spcAft>
        <a:buClrTx/>
        <a:buSzPct val="110000"/>
        <a:buFont typeface="Arial" charset="0"/>
        <a:buNone/>
        <a:defRPr lang="en-US" sz="2000" b="0" i="0" kern="1200" dirty="0" smtClean="0">
          <a:solidFill>
            <a:schemeClr val="tx1"/>
          </a:solidFill>
          <a:effectLst/>
          <a:latin typeface="Segoe UI" charset="0"/>
          <a:ea typeface="Segoe UI" charset="0"/>
          <a:cs typeface="Segoe UI" charset="0"/>
        </a:defRPr>
      </a:lvl2pPr>
      <a:lvl3pPr marL="288925" indent="-222250" algn="l" defTabSz="914132" rtl="0" eaLnBrk="1" latinLnBrk="0" hangingPunct="1">
        <a:lnSpc>
          <a:spcPct val="110000"/>
        </a:lnSpc>
        <a:spcBef>
          <a:spcPts val="0"/>
        </a:spcBef>
        <a:spcAft>
          <a:spcPts val="600"/>
        </a:spcAft>
        <a:buClrTx/>
        <a:buSzPct val="120000"/>
        <a:buFont typeface="Arial" charset="0"/>
        <a:buChar char="•"/>
        <a:defRPr lang="en-US" sz="1800" b="0" i="0" kern="1200" dirty="0" smtClean="0">
          <a:solidFill>
            <a:schemeClr val="tx1"/>
          </a:solidFill>
          <a:effectLst/>
          <a:latin typeface="Segoe UI" charset="0"/>
          <a:ea typeface="Segoe UI" charset="0"/>
          <a:cs typeface="Segoe UI" charset="0"/>
        </a:defRPr>
      </a:lvl3pPr>
      <a:lvl4pPr marL="631825" indent="-182880" algn="l" defTabSz="914132" rtl="0" eaLnBrk="1" latinLnBrk="0" hangingPunct="1">
        <a:lnSpc>
          <a:spcPct val="110000"/>
        </a:lnSpc>
        <a:spcBef>
          <a:spcPts val="0"/>
        </a:spcBef>
        <a:spcAft>
          <a:spcPts val="600"/>
        </a:spcAft>
        <a:buClrTx/>
        <a:buFont typeface="Arial" charset="0"/>
        <a:buChar char="•"/>
        <a:tabLst/>
        <a:defRPr lang="en-US" sz="1600" b="0" i="0" kern="1200" dirty="0" smtClean="0">
          <a:solidFill>
            <a:schemeClr val="tx1"/>
          </a:solidFill>
          <a:effectLst/>
          <a:latin typeface="Segoe UI" charset="0"/>
          <a:ea typeface="Segoe UI" charset="0"/>
          <a:cs typeface="Segoe UI" charset="0"/>
        </a:defRPr>
      </a:lvl4pPr>
      <a:lvl5pPr marL="1254125" indent="-194310" algn="l" defTabSz="914132" rtl="0" eaLnBrk="1" latinLnBrk="0" hangingPunct="1">
        <a:lnSpc>
          <a:spcPct val="100000"/>
        </a:lnSpc>
        <a:spcBef>
          <a:spcPts val="500"/>
        </a:spcBef>
        <a:buClr>
          <a:schemeClr val="bg2"/>
        </a:buClr>
        <a:buFont typeface="Arial"/>
        <a:buChar char="•"/>
        <a:defRPr lang="en-US" sz="1400" b="0" i="0" kern="1200" dirty="0">
          <a:solidFill>
            <a:schemeClr val="tx1"/>
          </a:solidFill>
          <a:effectLst/>
          <a:latin typeface="Segoe UI" charset="0"/>
          <a:ea typeface="Segoe UI" charset="0"/>
          <a:cs typeface="Segoe UI" charset="0"/>
        </a:defRPr>
      </a:lvl5pPr>
      <a:lvl6pPr marL="1965221" indent="-228533" algn="l" defTabSz="914132" rtl="0" eaLnBrk="1" latinLnBrk="0" hangingPunct="1">
        <a:lnSpc>
          <a:spcPct val="110000"/>
        </a:lnSpc>
        <a:spcBef>
          <a:spcPts val="500"/>
        </a:spcBef>
        <a:buFont typeface="Arial" panose="020B0604020202020204" pitchFamily="34" charset="0"/>
        <a:buChar char="•"/>
        <a:defRPr sz="1200" b="0" i="0" kern="1200">
          <a:solidFill>
            <a:schemeClr val="tx1"/>
          </a:solidFill>
          <a:latin typeface="Segoe UI" charset="0"/>
          <a:ea typeface="Segoe UI" charset="0"/>
          <a:cs typeface="Segoe UI" charset="0"/>
        </a:defRPr>
      </a:lvl6pPr>
      <a:lvl7pPr marL="2970926"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7992"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057" indent="-228533" algn="l" defTabSz="914132"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132" rtl="0" eaLnBrk="1" latinLnBrk="0" hangingPunct="1">
        <a:defRPr sz="1900" kern="1200">
          <a:solidFill>
            <a:schemeClr val="tx1"/>
          </a:solidFill>
          <a:latin typeface="+mn-lt"/>
          <a:ea typeface="+mn-ea"/>
          <a:cs typeface="+mn-cs"/>
        </a:defRPr>
      </a:lvl1pPr>
      <a:lvl2pPr marL="457065" algn="l" defTabSz="914132" rtl="0" eaLnBrk="1" latinLnBrk="0" hangingPunct="1">
        <a:defRPr sz="1900" kern="1200">
          <a:solidFill>
            <a:schemeClr val="tx1"/>
          </a:solidFill>
          <a:latin typeface="+mn-lt"/>
          <a:ea typeface="+mn-ea"/>
          <a:cs typeface="+mn-cs"/>
        </a:defRPr>
      </a:lvl2pPr>
      <a:lvl3pPr marL="914132" algn="l" defTabSz="914132" rtl="0" eaLnBrk="1" latinLnBrk="0" hangingPunct="1">
        <a:defRPr sz="1900" kern="1200">
          <a:solidFill>
            <a:schemeClr val="tx1"/>
          </a:solidFill>
          <a:latin typeface="+mn-lt"/>
          <a:ea typeface="+mn-ea"/>
          <a:cs typeface="+mn-cs"/>
        </a:defRPr>
      </a:lvl3pPr>
      <a:lvl4pPr marL="1371197" algn="l" defTabSz="914132" rtl="0" eaLnBrk="1" latinLnBrk="0" hangingPunct="1">
        <a:defRPr sz="1900" kern="1200">
          <a:solidFill>
            <a:schemeClr val="tx1"/>
          </a:solidFill>
          <a:latin typeface="+mn-lt"/>
          <a:ea typeface="+mn-ea"/>
          <a:cs typeface="+mn-cs"/>
        </a:defRPr>
      </a:lvl4pPr>
      <a:lvl5pPr marL="1828262" algn="l" defTabSz="914132" rtl="0" eaLnBrk="1" latinLnBrk="0" hangingPunct="1">
        <a:defRPr sz="1900" kern="1200">
          <a:solidFill>
            <a:schemeClr val="tx1"/>
          </a:solidFill>
          <a:latin typeface="+mn-lt"/>
          <a:ea typeface="+mn-ea"/>
          <a:cs typeface="+mn-cs"/>
        </a:defRPr>
      </a:lvl5pPr>
      <a:lvl6pPr marL="2285328" algn="l" defTabSz="914132" rtl="0" eaLnBrk="1" latinLnBrk="0" hangingPunct="1">
        <a:defRPr sz="1900" kern="1200">
          <a:solidFill>
            <a:schemeClr val="tx1"/>
          </a:solidFill>
          <a:latin typeface="+mn-lt"/>
          <a:ea typeface="+mn-ea"/>
          <a:cs typeface="+mn-cs"/>
        </a:defRPr>
      </a:lvl6pPr>
      <a:lvl7pPr marL="2742394" algn="l" defTabSz="914132" rtl="0" eaLnBrk="1" latinLnBrk="0" hangingPunct="1">
        <a:defRPr sz="1900" kern="1200">
          <a:solidFill>
            <a:schemeClr val="tx1"/>
          </a:solidFill>
          <a:latin typeface="+mn-lt"/>
          <a:ea typeface="+mn-ea"/>
          <a:cs typeface="+mn-cs"/>
        </a:defRPr>
      </a:lvl7pPr>
      <a:lvl8pPr marL="3199459" algn="l" defTabSz="914132" rtl="0" eaLnBrk="1" latinLnBrk="0" hangingPunct="1">
        <a:defRPr sz="1900" kern="1200">
          <a:solidFill>
            <a:schemeClr val="tx1"/>
          </a:solidFill>
          <a:latin typeface="+mn-lt"/>
          <a:ea typeface="+mn-ea"/>
          <a:cs typeface="+mn-cs"/>
        </a:defRPr>
      </a:lvl8pPr>
      <a:lvl9pPr marL="3656524" algn="l" defTabSz="914132" rtl="0" eaLnBrk="1" latinLnBrk="0" hangingPunct="1">
        <a:defRPr sz="19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8">
          <p15:clr>
            <a:srgbClr val="C35EA4"/>
          </p15:clr>
        </p15:guide>
        <p15:guide id="2" pos="7392">
          <p15:clr>
            <a:srgbClr val="F26B43"/>
          </p15:clr>
        </p15:guide>
        <p15:guide id="3" orient="horz" pos="288">
          <p15:clr>
            <a:srgbClr val="F26B43"/>
          </p15:clr>
        </p15:guide>
        <p15:guide id="4" orient="horz" pos="3840">
          <p15:clr>
            <a:srgbClr val="F26B43"/>
          </p15:clr>
        </p15:guide>
        <p15:guide id="7" pos="744">
          <p15:clr>
            <a:srgbClr val="C35EA4"/>
          </p15:clr>
        </p15:guide>
        <p15:guide id="8" pos="1176">
          <p15:clr>
            <a:srgbClr val="C35EA4"/>
          </p15:clr>
        </p15:guide>
        <p15:guide id="10" pos="1632">
          <p15:clr>
            <a:srgbClr val="C35EA4"/>
          </p15:clr>
        </p15:guide>
        <p15:guide id="13" pos="2520">
          <p15:clr>
            <a:srgbClr val="C35EA4"/>
          </p15:clr>
        </p15:guide>
        <p15:guide id="15" pos="2952">
          <p15:clr>
            <a:srgbClr val="C35EA4"/>
          </p15:clr>
        </p15:guide>
        <p15:guide id="16" pos="3408">
          <p15:clr>
            <a:srgbClr val="C35EA4"/>
          </p15:clr>
        </p15:guide>
        <p15:guide id="20" pos="4296">
          <p15:clr>
            <a:srgbClr val="C35EA4"/>
          </p15:clr>
        </p15:guide>
        <p15:guide id="22" pos="4728">
          <p15:clr>
            <a:srgbClr val="C35EA4"/>
          </p15:clr>
        </p15:guide>
        <p15:guide id="23" pos="5184">
          <p15:clr>
            <a:srgbClr val="C35EA4"/>
          </p15:clr>
        </p15:guide>
        <p15:guide id="24" pos="5616">
          <p15:clr>
            <a:srgbClr val="C35EA4"/>
          </p15:clr>
        </p15:guide>
        <p15:guide id="25" pos="6048">
          <p15:clr>
            <a:srgbClr val="C35EA4"/>
          </p15:clr>
        </p15:guide>
        <p15:guide id="28" pos="6504">
          <p15:clr>
            <a:srgbClr val="C35EA4"/>
          </p15:clr>
        </p15:guide>
        <p15:guide id="30" pos="6936">
          <p15:clr>
            <a:srgbClr val="C35EA4"/>
          </p15:clr>
        </p15:guide>
        <p15:guide id="32" pos="2064">
          <p15:clr>
            <a:srgbClr val="C35EA4"/>
          </p15:clr>
        </p15:guide>
        <p15:guide id="33" pos="3840">
          <p15:clr>
            <a:srgbClr val="C35EA4"/>
          </p15:clr>
        </p15:guide>
        <p15:guide id="38" orient="horz" pos="744">
          <p15:clr>
            <a:srgbClr val="F26B43"/>
          </p15:clr>
        </p15:guide>
        <p15:guide id="40" orient="horz" pos="1176">
          <p15:clr>
            <a:srgbClr val="F26B43"/>
          </p15:clr>
        </p15:guide>
        <p15:guide id="41" orient="horz" pos="1632">
          <p15:clr>
            <a:srgbClr val="F26B43"/>
          </p15:clr>
        </p15:guide>
        <p15:guide id="42" orient="horz" pos="2064">
          <p15:clr>
            <a:srgbClr val="F26B43"/>
          </p15:clr>
        </p15:guide>
        <p15:guide id="45" orient="horz" pos="2520">
          <p15:clr>
            <a:srgbClr val="F26B43"/>
          </p15:clr>
        </p15:guide>
        <p15:guide id="46" orient="horz" pos="2952">
          <p15:clr>
            <a:srgbClr val="F26B43"/>
          </p15:clr>
        </p15:guide>
        <p15:guide id="47" orient="horz" pos="4272">
          <p15:clr>
            <a:srgbClr val="F26B43"/>
          </p15:clr>
        </p15:guide>
        <p15:guide id="48" orient="horz" pos="338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174109912"/>
      </p:ext>
    </p:extLst>
  </p:cSld>
  <p:clrMap bg1="lt1" tx1="dk1" bg2="lt2" tx2="dk2" accent1="accent1" accent2="accent2" accent3="accent3" accent4="accent4" accent5="accent5" accent6="accent6" hlink="hlink" folHlink="folHlink"/>
  <p:sldLayoutIdLst>
    <p:sldLayoutId id="2147484534" r:id="rId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78381416"/>
      </p:ext>
    </p:extLst>
  </p:cSld>
  <p:clrMap bg1="lt1" tx1="dk1" bg2="lt2" tx2="dk2" accent1="accent1" accent2="accent2" accent3="accent3" accent4="accent4" accent5="accent5" accent6="accent6" hlink="hlink" folHlink="folHlink"/>
  <p:sldLayoutIdLst>
    <p:sldLayoutId id="2147484538" r:id="rId1"/>
    <p:sldLayoutId id="2147484539" r:id="rId2"/>
    <p:sldLayoutId id="2147484540" r:id="rId3"/>
    <p:sldLayoutId id="2147484541" r:id="rId4"/>
    <p:sldLayoutId id="2147484542" r:id="rId5"/>
    <p:sldLayoutId id="2147484543" r:id="rId6"/>
    <p:sldLayoutId id="2147484544" r:id="rId7"/>
    <p:sldLayoutId id="2147484545" r:id="rId8"/>
    <p:sldLayoutId id="2147484546" r:id="rId9"/>
    <p:sldLayoutId id="2147484547" r:id="rId10"/>
    <p:sldLayoutId id="2147484548" r:id="rId11"/>
    <p:sldLayoutId id="2147484549" r:id="rId12"/>
    <p:sldLayoutId id="2147484550" r:id="rId13"/>
    <p:sldLayoutId id="2147484551" r:id="rId14"/>
    <p:sldLayoutId id="2147484552" r:id="rId15"/>
    <p:sldLayoutId id="2147484553" r:id="rId16"/>
    <p:sldLayoutId id="2147484554" r:id="rId17"/>
    <p:sldLayoutId id="2147484555" r:id="rId18"/>
    <p:sldLayoutId id="2147484556" r:id="rId19"/>
    <p:sldLayoutId id="2147484557" r:id="rId20"/>
    <p:sldLayoutId id="2147484558" r:id="rId21"/>
    <p:sldLayoutId id="2147484559" r:id="rId22"/>
    <p:sldLayoutId id="2147484560" r:id="rId23"/>
    <p:sldLayoutId id="2147484561" r:id="rId24"/>
    <p:sldLayoutId id="2147484562" r:id="rId25"/>
    <p:sldLayoutId id="2147484563" r:id="rId26"/>
    <p:sldLayoutId id="2147484564" r:id="rId27"/>
    <p:sldLayoutId id="2147484565" r:id="rId28"/>
    <p:sldLayoutId id="2147484566" r:id="rId29"/>
    <p:sldLayoutId id="2147484568" r:id="rId30"/>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5"/>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1401592735"/>
      </p:ext>
    </p:extLst>
  </p:cSld>
  <p:clrMap bg1="lt1" tx1="dk1" bg2="lt2" tx2="dk2" accent1="accent1" accent2="accent2" accent3="accent3" accent4="accent4" accent5="accent5" accent6="accent6" hlink="hlink" folHlink="folHlink"/>
  <p:sldLayoutIdLst>
    <p:sldLayoutId id="2147484570" r:id="rId1"/>
    <p:sldLayoutId id="2147484571" r:id="rId2"/>
    <p:sldLayoutId id="2147484572" r:id="rId3"/>
    <p:sldLayoutId id="2147484573" r:id="rId4"/>
    <p:sldLayoutId id="2147484574" r:id="rId5"/>
    <p:sldLayoutId id="2147484575" r:id="rId6"/>
    <p:sldLayoutId id="2147484576" r:id="rId7"/>
    <p:sldLayoutId id="2147484577" r:id="rId8"/>
    <p:sldLayoutId id="2147484578" r:id="rId9"/>
    <p:sldLayoutId id="2147484579" r:id="rId10"/>
    <p:sldLayoutId id="2147484580" r:id="rId11"/>
    <p:sldLayoutId id="2147484581" r:id="rId12"/>
    <p:sldLayoutId id="2147484582" r:id="rId13"/>
    <p:sldLayoutId id="2147484583" r:id="rId14"/>
    <p:sldLayoutId id="2147484584" r:id="rId15"/>
    <p:sldLayoutId id="2147484585" r:id="rId16"/>
    <p:sldLayoutId id="2147484586" r:id="rId17"/>
    <p:sldLayoutId id="2147484587" r:id="rId18"/>
    <p:sldLayoutId id="2147484588" r:id="rId19"/>
    <p:sldLayoutId id="2147484589" r:id="rId20"/>
    <p:sldLayoutId id="2147484590" r:id="rId21"/>
    <p:sldLayoutId id="2147484591" r:id="rId22"/>
    <p:sldLayoutId id="2147484592" r:id="rId23"/>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43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D088F999-7A4E-6B4F-9FED-EF75B73AD044}" type="datetimeFigureOut">
              <a:rPr lang="en-US" smtClean="0"/>
              <a:t>8/13/19</a:t>
            </a:fld>
            <a:endParaRPr lang="en-US"/>
          </a:p>
        </p:txBody>
      </p:sp>
      <p:sp>
        <p:nvSpPr>
          <p:cNvPr id="5" name="Footer Placeholder 4"/>
          <p:cNvSpPr>
            <a:spLocks noGrp="1"/>
          </p:cNvSpPr>
          <p:nvPr>
            <p:ph type="ftr" sz="quarter" idx="3"/>
          </p:nvPr>
        </p:nvSpPr>
        <p:spPr>
          <a:xfrm>
            <a:off x="4165600" y="6356351"/>
            <a:ext cx="3860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3139872419"/>
      </p:ext>
    </p:extLst>
  </p:cSld>
  <p:clrMap bg1="lt1" tx1="dk1" bg2="lt2" tx2="dk2" accent1="accent1" accent2="accent2" accent3="accent3" accent4="accent4" accent5="accent5" accent6="accent6" hlink="hlink" folHlink="folHlink"/>
  <p:sldLayoutIdLst>
    <p:sldLayoutId id="2147484595" r:id="rId1"/>
    <p:sldLayoutId id="2147484596" r:id="rId2"/>
    <p:sldLayoutId id="2147484597" r:id="rId3"/>
    <p:sldLayoutId id="2147484598" r:id="rId4"/>
    <p:sldLayoutId id="2147484599" r:id="rId5"/>
    <p:sldLayoutId id="2147484600" r:id="rId6"/>
    <p:sldLayoutId id="2147484601" r:id="rId7"/>
    <p:sldLayoutId id="2147484602" r:id="rId8"/>
    <p:sldLayoutId id="2147484603" r:id="rId9"/>
    <p:sldLayoutId id="2147484604" r:id="rId10"/>
    <p:sldLayoutId id="2147484605" r:id="rId11"/>
  </p:sldLayoutIdLst>
  <p:txStyles>
    <p:titleStyle>
      <a:lvl1pPr algn="ctr" defTabSz="609585"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609585" rtl="0" eaLnBrk="1" latinLnBrk="0" hangingPunct="1">
        <a:spcBef>
          <a:spcPct val="20000"/>
        </a:spcBef>
        <a:buFont typeface="Arial"/>
        <a:buChar char="•"/>
        <a:defRPr sz="4267" kern="1200">
          <a:solidFill>
            <a:schemeClr val="tx1"/>
          </a:solidFill>
          <a:latin typeface="+mn-lt"/>
          <a:ea typeface="+mn-ea"/>
          <a:cs typeface="+mn-cs"/>
        </a:defRPr>
      </a:lvl1pPr>
      <a:lvl2pPr marL="990575" indent="-380990" algn="l" defTabSz="609585" rtl="0" eaLnBrk="1" latinLnBrk="0" hangingPunct="1">
        <a:spcBef>
          <a:spcPct val="20000"/>
        </a:spcBef>
        <a:buFont typeface="Arial"/>
        <a:buChar char="–"/>
        <a:defRPr sz="3733" kern="1200">
          <a:solidFill>
            <a:schemeClr val="tx1"/>
          </a:solidFill>
          <a:latin typeface="+mn-lt"/>
          <a:ea typeface="+mn-ea"/>
          <a:cs typeface="+mn-cs"/>
        </a:defRPr>
      </a:lvl2pPr>
      <a:lvl3pPr marL="1523962" indent="-304792" algn="l" defTabSz="609585" rtl="0" eaLnBrk="1" latinLnBrk="0" hangingPunct="1">
        <a:spcBef>
          <a:spcPct val="20000"/>
        </a:spcBef>
        <a:buFont typeface="Arial"/>
        <a:buChar char="•"/>
        <a:defRPr sz="3200" kern="1200">
          <a:solidFill>
            <a:schemeClr val="tx1"/>
          </a:solidFill>
          <a:latin typeface="+mn-lt"/>
          <a:ea typeface="+mn-ea"/>
          <a:cs typeface="+mn-cs"/>
        </a:defRPr>
      </a:lvl3pPr>
      <a:lvl4pPr marL="2133547" indent="-304792" algn="l" defTabSz="609585" rtl="0" eaLnBrk="1" latinLnBrk="0" hangingPunct="1">
        <a:spcBef>
          <a:spcPct val="20000"/>
        </a:spcBef>
        <a:buFont typeface="Arial"/>
        <a:buChar char="–"/>
        <a:defRPr sz="2667" kern="1200">
          <a:solidFill>
            <a:schemeClr val="tx1"/>
          </a:solidFill>
          <a:latin typeface="+mn-lt"/>
          <a:ea typeface="+mn-ea"/>
          <a:cs typeface="+mn-cs"/>
        </a:defRPr>
      </a:lvl4pPr>
      <a:lvl5pPr marL="2743131" indent="-304792" algn="l" defTabSz="609585" rtl="0" eaLnBrk="1" latinLnBrk="0" hangingPunct="1">
        <a:spcBef>
          <a:spcPct val="20000"/>
        </a:spcBef>
        <a:buFont typeface="Arial"/>
        <a:buChar char="»"/>
        <a:defRPr sz="2667"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xml"/><Relationship Id="rId1" Type="http://schemas.openxmlformats.org/officeDocument/2006/relationships/slideLayout" Target="../slideLayouts/slideLayout13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3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3.png"/><Relationship Id="rId7"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62.xml"/><Relationship Id="rId6" Type="http://schemas.openxmlformats.org/officeDocument/2006/relationships/image" Target="../media/image44.tiff"/><Relationship Id="rId5" Type="http://schemas.openxmlformats.org/officeDocument/2006/relationships/image" Target="../media/image37.png"/><Relationship Id="rId10" Type="http://schemas.openxmlformats.org/officeDocument/2006/relationships/image" Target="../media/image46.jpeg"/><Relationship Id="rId4" Type="http://schemas.openxmlformats.org/officeDocument/2006/relationships/image" Target="../media/image38.png"/><Relationship Id="rId9" Type="http://schemas.openxmlformats.org/officeDocument/2006/relationships/image" Target="../media/image42.sv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35.xml"/><Relationship Id="rId5" Type="http://schemas.openxmlformats.org/officeDocument/2006/relationships/image" Target="../media/image50.png"/><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3" Type="http://schemas.openxmlformats.org/officeDocument/2006/relationships/hyperlink" Target="mailto:Michael.Crump@Microsoft.com" TargetMode="External"/><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61.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Rectangle 5"/>
          <p:cNvSpPr>
            <a:spLocks noChangeArrowheads="1"/>
          </p:cNvSpPr>
          <p:nvPr/>
        </p:nvSpPr>
        <p:spPr bwMode="auto">
          <a:xfrm>
            <a:off x="5363633" y="3429000"/>
            <a:ext cx="5317067" cy="172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14564" tIns="57283" rIns="114564" bIns="57283"/>
          <a:lstStyle/>
          <a:p>
            <a:pPr marL="0" marR="0" lvl="0" indent="0" algn="r" defTabSz="1219170" rtl="0" eaLnBrk="1" fontAlgn="auto" latinLnBrk="0" hangingPunct="1">
              <a:lnSpc>
                <a:spcPct val="100000"/>
              </a:lnSpc>
              <a:spcBef>
                <a:spcPts val="0"/>
              </a:spcBef>
              <a:spcAft>
                <a:spcPts val="0"/>
              </a:spcAft>
              <a:buClrTx/>
              <a:buSzTx/>
              <a:buFontTx/>
              <a:buNone/>
              <a:tabLst/>
              <a:defRPr/>
            </a:pPr>
            <a:r>
              <a:rPr kumimoji="0" lang="en-US" sz="4267" b="1" i="0" u="none" strike="noStrike" kern="1200" cap="none" spc="0" normalizeH="0" baseline="0" noProof="0" dirty="0">
                <a:ln>
                  <a:noFill/>
                </a:ln>
                <a:solidFill>
                  <a:srgbClr val="F79646">
                    <a:lumMod val="75000"/>
                  </a:srgbClr>
                </a:solidFill>
                <a:effectLst/>
                <a:uLnTx/>
                <a:uFillTx/>
                <a:latin typeface="Arial" charset="0"/>
                <a:ea typeface="+mn-ea"/>
                <a:cs typeface="+mn-cs"/>
              </a:rPr>
              <a:t>Michael Crump</a:t>
            </a:r>
            <a:endParaRPr kumimoji="0" lang="en-US" sz="3733" b="1" i="0" u="none" strike="noStrike" kern="1200" cap="none" spc="0" normalizeH="0" baseline="0" noProof="0" dirty="0">
              <a:ln>
                <a:noFill/>
              </a:ln>
              <a:solidFill>
                <a:srgbClr val="F79646">
                  <a:lumMod val="75000"/>
                </a:srgbClr>
              </a:solidFill>
              <a:effectLst/>
              <a:uLnTx/>
              <a:uFillTx/>
              <a:latin typeface="Arial" charset="0"/>
              <a:ea typeface="+mn-ea"/>
              <a:cs typeface="+mn-cs"/>
            </a:endParaRPr>
          </a:p>
          <a:p>
            <a:pPr marL="0" marR="0" lvl="0" indent="0" algn="r" defTabSz="121917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79646">
                    <a:lumMod val="75000"/>
                  </a:srgbClr>
                </a:solidFill>
                <a:effectLst/>
                <a:uLnTx/>
                <a:uFillTx/>
                <a:latin typeface="Arial" charset="0"/>
                <a:ea typeface="+mn-ea"/>
                <a:cs typeface="+mn-cs"/>
              </a:rPr>
              <a:t>E2E App Dev Experiences</a:t>
            </a:r>
          </a:p>
          <a:p>
            <a:pPr marL="0" marR="0" lvl="0" indent="0" algn="r" defTabSz="121917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79646">
                    <a:lumMod val="75000"/>
                  </a:srgbClr>
                </a:solidFill>
                <a:effectLst/>
                <a:uLnTx/>
                <a:uFillTx/>
                <a:latin typeface="Arial" charset="0"/>
                <a:ea typeface="+mn-ea"/>
                <a:cs typeface="+mn-cs"/>
              </a:rPr>
              <a:t>Microsoft</a:t>
            </a:r>
          </a:p>
          <a:p>
            <a:pPr marL="0" marR="0" lvl="0" indent="0" algn="r" defTabSz="1219170" rtl="0" eaLnBrk="1" fontAlgn="auto" latinLnBrk="0" hangingPunct="1">
              <a:lnSpc>
                <a:spcPct val="100000"/>
              </a:lnSpc>
              <a:spcBef>
                <a:spcPts val="0"/>
              </a:spcBef>
              <a:spcAft>
                <a:spcPts val="0"/>
              </a:spcAft>
              <a:buClrTx/>
              <a:buSzTx/>
              <a:buFontTx/>
              <a:buNone/>
              <a:tabLst/>
              <a:defRPr/>
            </a:pPr>
            <a:r>
              <a:rPr lang="en-US" sz="3200" b="1" dirty="0" err="1">
                <a:solidFill>
                  <a:srgbClr val="F79646">
                    <a:lumMod val="75000"/>
                  </a:srgbClr>
                </a:solidFill>
                <a:latin typeface="Arial" charset="0"/>
              </a:rPr>
              <a:t>Azuredev.tips</a:t>
            </a:r>
            <a:endParaRPr kumimoji="0" lang="en-US" sz="3200" b="1" i="0" u="none" strike="noStrike" kern="1200" cap="none" spc="0" normalizeH="0" baseline="0" noProof="0" dirty="0">
              <a:ln>
                <a:noFill/>
              </a:ln>
              <a:solidFill>
                <a:srgbClr val="F79646">
                  <a:lumMod val="75000"/>
                </a:srgbClr>
              </a:solidFill>
              <a:effectLst/>
              <a:uLnTx/>
              <a:uFillTx/>
              <a:latin typeface="Arial" charset="0"/>
              <a:ea typeface="+mn-ea"/>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1F497D"/>
              </a:solidFill>
              <a:effectLst/>
              <a:uLnTx/>
              <a:uFillTx/>
              <a:latin typeface="Arial" charset="0"/>
              <a:ea typeface="+mn-ea"/>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867" b="0" i="0" u="none" strike="noStrike" kern="1200" cap="none" spc="0" normalizeH="0" baseline="0" noProof="0" dirty="0">
              <a:ln>
                <a:noFill/>
              </a:ln>
              <a:solidFill>
                <a:srgbClr val="1F497D"/>
              </a:solidFill>
              <a:effectLst/>
              <a:uLnTx/>
              <a:uFillTx/>
              <a:latin typeface="Times New Roman" pitchFamily="28" charset="0"/>
              <a:ea typeface="+mn-ea"/>
              <a:cs typeface="+mn-cs"/>
            </a:endParaRPr>
          </a:p>
        </p:txBody>
      </p:sp>
      <p:sp>
        <p:nvSpPr>
          <p:cNvPr id="7" name="Text Box 7"/>
          <p:cNvSpPr txBox="1">
            <a:spLocks noChangeArrowheads="1"/>
          </p:cNvSpPr>
          <p:nvPr/>
        </p:nvSpPr>
        <p:spPr bwMode="auto">
          <a:xfrm>
            <a:off x="4508205" y="5661300"/>
            <a:ext cx="6346457" cy="502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marL="0" marR="0" lvl="0" indent="0" algn="r" defTabSz="1219170" rtl="0" eaLnBrk="1" fontAlgn="auto" latinLnBrk="0" hangingPunct="1">
              <a:lnSpc>
                <a:spcPct val="100000"/>
              </a:lnSpc>
              <a:spcBef>
                <a:spcPts val="0"/>
              </a:spcBef>
              <a:spcAft>
                <a:spcPts val="0"/>
              </a:spcAft>
              <a:buClrTx/>
              <a:buSzTx/>
              <a:buFontTx/>
              <a:buNone/>
              <a:tabLst/>
              <a:defRPr/>
            </a:pPr>
            <a:r>
              <a:rPr kumimoji="0" lang="en-US" sz="2667" b="0" i="0" u="none" strike="noStrike" kern="1200" cap="none" spc="0" normalizeH="0" baseline="0" noProof="0" dirty="0">
                <a:ln>
                  <a:noFill/>
                </a:ln>
                <a:solidFill>
                  <a:prstClr val="white">
                    <a:lumMod val="95000"/>
                  </a:prstClr>
                </a:solidFill>
                <a:effectLst/>
                <a:uLnTx/>
                <a:uFillTx/>
                <a:latin typeface="Arial" charset="0"/>
                <a:ea typeface="+mn-ea"/>
                <a:cs typeface="Arial" charset="0"/>
              </a:rPr>
              <a:t>Level: </a:t>
            </a:r>
            <a:r>
              <a:rPr kumimoji="0" lang="en-US" sz="2667" b="0" i="0" u="none" strike="noStrike" kern="1200" cap="none" spc="0" normalizeH="0" baseline="0" noProof="0" dirty="0">
                <a:ln>
                  <a:noFill/>
                </a:ln>
                <a:solidFill>
                  <a:srgbClr val="F79646">
                    <a:lumMod val="75000"/>
                  </a:srgbClr>
                </a:solidFill>
                <a:effectLst/>
                <a:uLnTx/>
                <a:uFillTx/>
                <a:latin typeface="Arial" charset="0"/>
                <a:ea typeface="+mn-ea"/>
                <a:cs typeface="Arial" charset="0"/>
              </a:rPr>
              <a:t>Michael.Crump@Microsoft.com</a:t>
            </a:r>
            <a:endParaRPr kumimoji="0" lang="en-US" sz="2133" b="1" i="0" u="none" strike="noStrike" kern="1200" cap="none" spc="0" normalizeH="0" baseline="0" noProof="0" dirty="0">
              <a:ln>
                <a:noFill/>
              </a:ln>
              <a:solidFill>
                <a:srgbClr val="4F81BD"/>
              </a:solidFill>
              <a:effectLst/>
              <a:uLnTx/>
              <a:uFillTx/>
              <a:latin typeface="Arial" charset="0"/>
              <a:ea typeface="+mn-ea"/>
              <a:cs typeface="Arial" charset="0"/>
            </a:endParaRPr>
          </a:p>
        </p:txBody>
      </p:sp>
      <p:sp>
        <p:nvSpPr>
          <p:cNvPr id="8" name="Rectangle 3"/>
          <p:cNvSpPr txBox="1">
            <a:spLocks noChangeArrowheads="1"/>
          </p:cNvSpPr>
          <p:nvPr/>
        </p:nvSpPr>
        <p:spPr bwMode="auto">
          <a:xfrm>
            <a:off x="508000" y="1718733"/>
            <a:ext cx="10160000" cy="1507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292100" dist="35921" dir="2700000" algn="ctr" rotWithShape="0">
                    <a:schemeClr val="tx1"/>
                  </a:outerShdw>
                </a:effectLst>
              </a14:hiddenEffects>
            </a:ext>
          </a:extLst>
        </p:spPr>
        <p:txBody>
          <a:bodyPr vert="horz" wrap="square" lIns="120505" tIns="59264" rIns="120505" bIns="59264" numCol="1" anchor="ctr" anchorCtr="0" compatLnSpc="1">
            <a:prstTxWarp prst="textNoShape">
              <a:avLst/>
            </a:prstTxWarp>
          </a:bodyPr>
          <a:lstStyle>
            <a:lvl1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mj-lt"/>
                <a:ea typeface="+mj-ea"/>
                <a:cs typeface="+mj-cs"/>
              </a:defRPr>
            </a:lvl1pPr>
            <a:lvl2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2pPr>
            <a:lvl3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3pPr>
            <a:lvl4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4pPr>
            <a:lvl5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5pPr>
            <a:lvl6pPr marL="4572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6pPr>
            <a:lvl7pPr marL="9144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7pPr>
            <a:lvl8pPr marL="13716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8pPr>
            <a:lvl9pPr marL="18288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9pPr>
          </a:lstStyle>
          <a:p>
            <a:pPr marL="0" marR="0" lvl="0" indent="0" algn="r" defTabSz="1195887" rtl="0" eaLnBrk="0" fontAlgn="base" latinLnBrk="0" hangingPunct="0">
              <a:lnSpc>
                <a:spcPct val="80000"/>
              </a:lnSpc>
              <a:spcBef>
                <a:spcPct val="0"/>
              </a:spcBef>
              <a:spcAft>
                <a:spcPct val="0"/>
              </a:spcAft>
              <a:buClrTx/>
              <a:buSzTx/>
              <a:buFontTx/>
              <a:buNone/>
              <a:tabLst/>
              <a:defRPr/>
            </a:pPr>
            <a:r>
              <a:rPr kumimoji="0" lang="en-US" sz="5867" b="1" i="0" u="none" strike="noStrike" kern="1200" cap="none" spc="0" normalizeH="0" baseline="0" noProof="0" dirty="0">
                <a:ln>
                  <a:noFill/>
                </a:ln>
                <a:solidFill>
                  <a:srgbClr val="F79646">
                    <a:lumMod val="75000"/>
                  </a:srgbClr>
                </a:solidFill>
                <a:effectLst/>
                <a:uLnTx/>
                <a:uFillTx/>
                <a:latin typeface="Calibri"/>
                <a:ea typeface="+mj-ea"/>
                <a:cs typeface="+mj-cs"/>
              </a:rPr>
              <a:t>Application Modernization with Microsoft Azure</a:t>
            </a:r>
          </a:p>
        </p:txBody>
      </p:sp>
    </p:spTree>
    <p:extLst>
      <p:ext uri="{BB962C8B-B14F-4D97-AF65-F5344CB8AC3E}">
        <p14:creationId xmlns:p14="http://schemas.microsoft.com/office/powerpoint/2010/main" val="731466952"/>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1A8C3-26DC-4029-8845-73392C45A8AA}"/>
              </a:ext>
            </a:extLst>
          </p:cNvPr>
          <p:cNvSpPr>
            <a:spLocks noGrp="1"/>
          </p:cNvSpPr>
          <p:nvPr>
            <p:ph type="title"/>
          </p:nvPr>
        </p:nvSpPr>
        <p:spPr/>
        <p:txBody>
          <a:bodyPr>
            <a:normAutofit fontScale="90000"/>
          </a:bodyPr>
          <a:lstStyle/>
          <a:p>
            <a:r>
              <a:rPr lang="en-US"/>
              <a:t>The</a:t>
            </a:r>
            <a:r>
              <a:rPr lang="en-US" dirty="0"/>
              <a:t> journey to the cloud</a:t>
            </a:r>
          </a:p>
        </p:txBody>
      </p:sp>
      <p:sp>
        <p:nvSpPr>
          <p:cNvPr id="3" name="Subtitle 2">
            <a:extLst>
              <a:ext uri="{FF2B5EF4-FFF2-40B4-BE49-F238E27FC236}">
                <a16:creationId xmlns:a16="http://schemas.microsoft.com/office/drawing/2014/main" id="{2CA035D4-04A4-4A9E-9C04-CCA2BBBEAB96}"/>
              </a:ext>
            </a:extLst>
          </p:cNvPr>
          <p:cNvSpPr>
            <a:spLocks noGrp="1"/>
          </p:cNvSpPr>
          <p:nvPr>
            <p:ph type="subTitle" idx="27"/>
          </p:nvPr>
        </p:nvSpPr>
        <p:spPr/>
        <p:txBody>
          <a:bodyPr/>
          <a:lstStyle/>
          <a:p>
            <a:r>
              <a:rPr lang="en-US" dirty="0"/>
              <a:t>Modernization – future-proofing your applications</a:t>
            </a:r>
          </a:p>
        </p:txBody>
      </p:sp>
      <p:grpSp>
        <p:nvGrpSpPr>
          <p:cNvPr id="4" name="Group 3">
            <a:extLst>
              <a:ext uri="{FF2B5EF4-FFF2-40B4-BE49-F238E27FC236}">
                <a16:creationId xmlns:a16="http://schemas.microsoft.com/office/drawing/2014/main" id="{C621EF4A-7E1B-4E02-B357-68194B5F1D80}"/>
              </a:ext>
            </a:extLst>
          </p:cNvPr>
          <p:cNvGrpSpPr/>
          <p:nvPr/>
        </p:nvGrpSpPr>
        <p:grpSpPr>
          <a:xfrm>
            <a:off x="8254047" y="4564840"/>
            <a:ext cx="261987" cy="303043"/>
            <a:chOff x="7395728" y="4546507"/>
            <a:chExt cx="261987" cy="303043"/>
          </a:xfrm>
        </p:grpSpPr>
        <p:sp>
          <p:nvSpPr>
            <p:cNvPr id="5" name="Freeform 17">
              <a:extLst>
                <a:ext uri="{FF2B5EF4-FFF2-40B4-BE49-F238E27FC236}">
                  <a16:creationId xmlns:a16="http://schemas.microsoft.com/office/drawing/2014/main" id="{B541308C-0335-4C5B-9B7A-87AADE0461BB}"/>
                </a:ext>
              </a:extLst>
            </p:cNvPr>
            <p:cNvSpPr>
              <a:spLocks/>
            </p:cNvSpPr>
            <p:nvPr/>
          </p:nvSpPr>
          <p:spPr bwMode="auto">
            <a:xfrm>
              <a:off x="7544262" y="4689818"/>
              <a:ext cx="113453" cy="131368"/>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6" name="Freeform 18">
              <a:extLst>
                <a:ext uri="{FF2B5EF4-FFF2-40B4-BE49-F238E27FC236}">
                  <a16:creationId xmlns:a16="http://schemas.microsoft.com/office/drawing/2014/main" id="{892240C6-146B-4FDE-A5D9-630F915D8C86}"/>
                </a:ext>
              </a:extLst>
            </p:cNvPr>
            <p:cNvSpPr>
              <a:spLocks/>
            </p:cNvSpPr>
            <p:nvPr/>
          </p:nvSpPr>
          <p:spPr bwMode="auto">
            <a:xfrm>
              <a:off x="7544262" y="4723406"/>
              <a:ext cx="113453" cy="32842"/>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7" name="Line 19">
              <a:extLst>
                <a:ext uri="{FF2B5EF4-FFF2-40B4-BE49-F238E27FC236}">
                  <a16:creationId xmlns:a16="http://schemas.microsoft.com/office/drawing/2014/main" id="{991408B1-7E9C-45E0-B049-7A9122A403F3}"/>
                </a:ext>
              </a:extLst>
            </p:cNvPr>
            <p:cNvSpPr>
              <a:spLocks noChangeShapeType="1"/>
            </p:cNvSpPr>
            <p:nvPr/>
          </p:nvSpPr>
          <p:spPr bwMode="auto">
            <a:xfrm>
              <a:off x="7600988" y="4751770"/>
              <a:ext cx="0" cy="69416"/>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8" name="Freeform 20">
              <a:extLst>
                <a:ext uri="{FF2B5EF4-FFF2-40B4-BE49-F238E27FC236}">
                  <a16:creationId xmlns:a16="http://schemas.microsoft.com/office/drawing/2014/main" id="{D31B7519-9674-4567-8C90-04E52CF1D09A}"/>
                </a:ext>
              </a:extLst>
            </p:cNvPr>
            <p:cNvSpPr>
              <a:spLocks/>
            </p:cNvSpPr>
            <p:nvPr/>
          </p:nvSpPr>
          <p:spPr bwMode="auto">
            <a:xfrm>
              <a:off x="7395728" y="4689818"/>
              <a:ext cx="113453" cy="131368"/>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9" name="Freeform 21">
              <a:extLst>
                <a:ext uri="{FF2B5EF4-FFF2-40B4-BE49-F238E27FC236}">
                  <a16:creationId xmlns:a16="http://schemas.microsoft.com/office/drawing/2014/main" id="{B9013CC3-57D4-4CD7-8584-9C53BE695CDD}"/>
                </a:ext>
              </a:extLst>
            </p:cNvPr>
            <p:cNvSpPr>
              <a:spLocks/>
            </p:cNvSpPr>
            <p:nvPr/>
          </p:nvSpPr>
          <p:spPr bwMode="auto">
            <a:xfrm>
              <a:off x="7395728" y="4723406"/>
              <a:ext cx="113453" cy="32842"/>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0" name="Line 22">
              <a:extLst>
                <a:ext uri="{FF2B5EF4-FFF2-40B4-BE49-F238E27FC236}">
                  <a16:creationId xmlns:a16="http://schemas.microsoft.com/office/drawing/2014/main" id="{63F4E778-F26E-4FC8-9B63-3BD70A3F83C7}"/>
                </a:ext>
              </a:extLst>
            </p:cNvPr>
            <p:cNvSpPr>
              <a:spLocks noChangeShapeType="1"/>
            </p:cNvSpPr>
            <p:nvPr/>
          </p:nvSpPr>
          <p:spPr bwMode="auto">
            <a:xfrm>
              <a:off x="7452455" y="4751770"/>
              <a:ext cx="0" cy="69416"/>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1" name="Freeform 23">
              <a:extLst>
                <a:ext uri="{FF2B5EF4-FFF2-40B4-BE49-F238E27FC236}">
                  <a16:creationId xmlns:a16="http://schemas.microsoft.com/office/drawing/2014/main" id="{D8AA28D9-94B5-4B93-9535-ECE76A432DC9}"/>
                </a:ext>
              </a:extLst>
            </p:cNvPr>
            <p:cNvSpPr>
              <a:spLocks/>
            </p:cNvSpPr>
            <p:nvPr/>
          </p:nvSpPr>
          <p:spPr bwMode="auto">
            <a:xfrm>
              <a:off x="7465143" y="4812976"/>
              <a:ext cx="121663" cy="36574"/>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2" name="Freeform 24">
              <a:extLst>
                <a:ext uri="{FF2B5EF4-FFF2-40B4-BE49-F238E27FC236}">
                  <a16:creationId xmlns:a16="http://schemas.microsoft.com/office/drawing/2014/main" id="{217DFCBD-A021-41E3-8B8B-E7B9C8B52295}"/>
                </a:ext>
              </a:extLst>
            </p:cNvPr>
            <p:cNvSpPr>
              <a:spLocks/>
            </p:cNvSpPr>
            <p:nvPr/>
          </p:nvSpPr>
          <p:spPr bwMode="auto">
            <a:xfrm>
              <a:off x="7470368" y="4546507"/>
              <a:ext cx="113453" cy="131368"/>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3" name="Freeform 25">
              <a:extLst>
                <a:ext uri="{FF2B5EF4-FFF2-40B4-BE49-F238E27FC236}">
                  <a16:creationId xmlns:a16="http://schemas.microsoft.com/office/drawing/2014/main" id="{7F5374D2-A517-410B-BF7E-3BCFD6376AA1}"/>
                </a:ext>
              </a:extLst>
            </p:cNvPr>
            <p:cNvSpPr>
              <a:spLocks/>
            </p:cNvSpPr>
            <p:nvPr/>
          </p:nvSpPr>
          <p:spPr bwMode="auto">
            <a:xfrm>
              <a:off x="7470368" y="4580096"/>
              <a:ext cx="113453" cy="32842"/>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4" name="Line 26">
              <a:extLst>
                <a:ext uri="{FF2B5EF4-FFF2-40B4-BE49-F238E27FC236}">
                  <a16:creationId xmlns:a16="http://schemas.microsoft.com/office/drawing/2014/main" id="{16AF29D0-F730-4A34-86F8-3E0BD228848F}"/>
                </a:ext>
              </a:extLst>
            </p:cNvPr>
            <p:cNvSpPr>
              <a:spLocks noChangeShapeType="1"/>
            </p:cNvSpPr>
            <p:nvPr/>
          </p:nvSpPr>
          <p:spPr bwMode="auto">
            <a:xfrm>
              <a:off x="7527095" y="4612938"/>
              <a:ext cx="0" cy="64938"/>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5" name="Freeform 27">
              <a:extLst>
                <a:ext uri="{FF2B5EF4-FFF2-40B4-BE49-F238E27FC236}">
                  <a16:creationId xmlns:a16="http://schemas.microsoft.com/office/drawing/2014/main" id="{AF6DB1BC-43FC-43BF-B47C-B87E5F9F6A7B}"/>
                </a:ext>
              </a:extLst>
            </p:cNvPr>
            <p:cNvSpPr>
              <a:spLocks/>
            </p:cNvSpPr>
            <p:nvPr/>
          </p:nvSpPr>
          <p:spPr bwMode="auto">
            <a:xfrm>
              <a:off x="7583821" y="4609952"/>
              <a:ext cx="61205" cy="105244"/>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16" name="Freeform 28">
              <a:extLst>
                <a:ext uri="{FF2B5EF4-FFF2-40B4-BE49-F238E27FC236}">
                  <a16:creationId xmlns:a16="http://schemas.microsoft.com/office/drawing/2014/main" id="{BBAC30CF-B74C-4436-8C25-A406EFCCD7C8}"/>
                </a:ext>
              </a:extLst>
            </p:cNvPr>
            <p:cNvSpPr>
              <a:spLocks/>
            </p:cNvSpPr>
            <p:nvPr/>
          </p:nvSpPr>
          <p:spPr bwMode="auto">
            <a:xfrm>
              <a:off x="7408417" y="4609952"/>
              <a:ext cx="61951" cy="105244"/>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17" name="Group 31">
            <a:extLst>
              <a:ext uri="{FF2B5EF4-FFF2-40B4-BE49-F238E27FC236}">
                <a16:creationId xmlns:a16="http://schemas.microsoft.com/office/drawing/2014/main" id="{CF640094-5C38-4EDE-A18B-C2DBBF6D38F4}"/>
              </a:ext>
            </a:extLst>
          </p:cNvPr>
          <p:cNvGrpSpPr>
            <a:grpSpLocks noChangeAspect="1"/>
          </p:cNvGrpSpPr>
          <p:nvPr/>
        </p:nvGrpSpPr>
        <p:grpSpPr bwMode="auto">
          <a:xfrm>
            <a:off x="4663502" y="4586262"/>
            <a:ext cx="259638" cy="260198"/>
            <a:chOff x="12" y="7"/>
            <a:chExt cx="221" cy="231"/>
          </a:xfrm>
        </p:grpSpPr>
        <p:sp>
          <p:nvSpPr>
            <p:cNvPr id="18" name="Rectangle 32">
              <a:extLst>
                <a:ext uri="{FF2B5EF4-FFF2-40B4-BE49-F238E27FC236}">
                  <a16:creationId xmlns:a16="http://schemas.microsoft.com/office/drawing/2014/main" id="{340C7C3B-A692-4E70-AC34-526894A44ECD}"/>
                </a:ext>
              </a:extLst>
            </p:cNvPr>
            <p:cNvSpPr>
              <a:spLocks noChangeArrowheads="1"/>
            </p:cNvSpPr>
            <p:nvPr/>
          </p:nvSpPr>
          <p:spPr bwMode="auto">
            <a:xfrm>
              <a:off x="12" y="7"/>
              <a:ext cx="221" cy="60"/>
            </a:xfrm>
            <a:prstGeom prst="rect">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16200000" scaled="1"/>
                </a:gradFill>
                <a:effectLst/>
                <a:uLnTx/>
                <a:uFillTx/>
                <a:latin typeface="Segoe UI Semilight"/>
                <a:ea typeface="+mn-ea"/>
                <a:cs typeface="+mn-cs"/>
              </a:endParaRPr>
            </a:p>
          </p:txBody>
        </p:sp>
        <p:sp>
          <p:nvSpPr>
            <p:cNvPr id="19" name="Line 33">
              <a:extLst>
                <a:ext uri="{FF2B5EF4-FFF2-40B4-BE49-F238E27FC236}">
                  <a16:creationId xmlns:a16="http://schemas.microsoft.com/office/drawing/2014/main" id="{74492E23-E12F-4A92-80BD-ACC24EA67C26}"/>
                </a:ext>
              </a:extLst>
            </p:cNvPr>
            <p:cNvSpPr>
              <a:spLocks noChangeShapeType="1"/>
            </p:cNvSpPr>
            <p:nvPr/>
          </p:nvSpPr>
          <p:spPr bwMode="auto">
            <a:xfrm flipH="1">
              <a:off x="191" y="37"/>
              <a:ext cx="17" cy="0"/>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16200000" scaled="1"/>
                </a:gradFill>
                <a:effectLst/>
                <a:uLnTx/>
                <a:uFillTx/>
                <a:latin typeface="Segoe UI Semilight"/>
                <a:ea typeface="+mn-ea"/>
                <a:cs typeface="+mn-cs"/>
              </a:endParaRPr>
            </a:p>
          </p:txBody>
        </p:sp>
        <p:sp>
          <p:nvSpPr>
            <p:cNvPr id="20" name="Line 34">
              <a:extLst>
                <a:ext uri="{FF2B5EF4-FFF2-40B4-BE49-F238E27FC236}">
                  <a16:creationId xmlns:a16="http://schemas.microsoft.com/office/drawing/2014/main" id="{258EE5AA-4053-4655-93D4-8B00D6B6D15C}"/>
                </a:ext>
              </a:extLst>
            </p:cNvPr>
            <p:cNvSpPr>
              <a:spLocks noChangeShapeType="1"/>
            </p:cNvSpPr>
            <p:nvPr/>
          </p:nvSpPr>
          <p:spPr bwMode="auto">
            <a:xfrm flipH="1">
              <a:off x="157" y="37"/>
              <a:ext cx="17" cy="0"/>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16200000" scaled="1"/>
                </a:gradFill>
                <a:effectLst/>
                <a:uLnTx/>
                <a:uFillTx/>
                <a:latin typeface="Segoe UI Semilight"/>
                <a:ea typeface="+mn-ea"/>
                <a:cs typeface="+mn-cs"/>
              </a:endParaRPr>
            </a:p>
          </p:txBody>
        </p:sp>
        <p:sp>
          <p:nvSpPr>
            <p:cNvPr id="21" name="Line 35">
              <a:extLst>
                <a:ext uri="{FF2B5EF4-FFF2-40B4-BE49-F238E27FC236}">
                  <a16:creationId xmlns:a16="http://schemas.microsoft.com/office/drawing/2014/main" id="{E3BD7FD9-5AF7-45C5-8261-1BA64AE3FEB9}"/>
                </a:ext>
              </a:extLst>
            </p:cNvPr>
            <p:cNvSpPr>
              <a:spLocks noChangeShapeType="1"/>
            </p:cNvSpPr>
            <p:nvPr/>
          </p:nvSpPr>
          <p:spPr bwMode="auto">
            <a:xfrm flipH="1">
              <a:off x="54" y="37"/>
              <a:ext cx="69" cy="0"/>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16200000" scaled="1"/>
                </a:gradFill>
                <a:effectLst/>
                <a:uLnTx/>
                <a:uFillTx/>
                <a:latin typeface="Segoe UI Semilight"/>
                <a:ea typeface="+mn-ea"/>
                <a:cs typeface="+mn-cs"/>
              </a:endParaRPr>
            </a:p>
          </p:txBody>
        </p:sp>
        <p:sp>
          <p:nvSpPr>
            <p:cNvPr id="22" name="Rectangle 36">
              <a:extLst>
                <a:ext uri="{FF2B5EF4-FFF2-40B4-BE49-F238E27FC236}">
                  <a16:creationId xmlns:a16="http://schemas.microsoft.com/office/drawing/2014/main" id="{A3BF3A8B-99C7-4CC9-BC11-E271B373A005}"/>
                </a:ext>
              </a:extLst>
            </p:cNvPr>
            <p:cNvSpPr>
              <a:spLocks noChangeArrowheads="1"/>
            </p:cNvSpPr>
            <p:nvPr/>
          </p:nvSpPr>
          <p:spPr bwMode="auto">
            <a:xfrm>
              <a:off x="12" y="93"/>
              <a:ext cx="221" cy="59"/>
            </a:xfrm>
            <a:prstGeom prst="rect">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16200000" scaled="1"/>
                </a:gradFill>
                <a:effectLst/>
                <a:uLnTx/>
                <a:uFillTx/>
                <a:latin typeface="Segoe UI Semilight"/>
                <a:ea typeface="+mn-ea"/>
                <a:cs typeface="+mn-cs"/>
              </a:endParaRPr>
            </a:p>
          </p:txBody>
        </p:sp>
        <p:sp>
          <p:nvSpPr>
            <p:cNvPr id="23" name="Line 37">
              <a:extLst>
                <a:ext uri="{FF2B5EF4-FFF2-40B4-BE49-F238E27FC236}">
                  <a16:creationId xmlns:a16="http://schemas.microsoft.com/office/drawing/2014/main" id="{181F9D03-513A-49AF-AED8-F1D73A84AF17}"/>
                </a:ext>
              </a:extLst>
            </p:cNvPr>
            <p:cNvSpPr>
              <a:spLocks noChangeShapeType="1"/>
            </p:cNvSpPr>
            <p:nvPr/>
          </p:nvSpPr>
          <p:spPr bwMode="auto">
            <a:xfrm flipH="1">
              <a:off x="191" y="123"/>
              <a:ext cx="17" cy="0"/>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16200000" scaled="1"/>
                </a:gradFill>
                <a:effectLst/>
                <a:uLnTx/>
                <a:uFillTx/>
                <a:latin typeface="Segoe UI Semilight"/>
                <a:ea typeface="+mn-ea"/>
                <a:cs typeface="+mn-cs"/>
              </a:endParaRPr>
            </a:p>
          </p:txBody>
        </p:sp>
        <p:sp>
          <p:nvSpPr>
            <p:cNvPr id="24" name="Line 38">
              <a:extLst>
                <a:ext uri="{FF2B5EF4-FFF2-40B4-BE49-F238E27FC236}">
                  <a16:creationId xmlns:a16="http://schemas.microsoft.com/office/drawing/2014/main" id="{85CDED40-CB47-4638-AA9B-FE5B5F624711}"/>
                </a:ext>
              </a:extLst>
            </p:cNvPr>
            <p:cNvSpPr>
              <a:spLocks noChangeShapeType="1"/>
            </p:cNvSpPr>
            <p:nvPr/>
          </p:nvSpPr>
          <p:spPr bwMode="auto">
            <a:xfrm flipH="1">
              <a:off x="157" y="123"/>
              <a:ext cx="17" cy="0"/>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16200000" scaled="1"/>
                </a:gradFill>
                <a:effectLst/>
                <a:uLnTx/>
                <a:uFillTx/>
                <a:latin typeface="Segoe UI Semilight"/>
                <a:ea typeface="+mn-ea"/>
                <a:cs typeface="+mn-cs"/>
              </a:endParaRPr>
            </a:p>
          </p:txBody>
        </p:sp>
        <p:sp>
          <p:nvSpPr>
            <p:cNvPr id="25" name="Line 39">
              <a:extLst>
                <a:ext uri="{FF2B5EF4-FFF2-40B4-BE49-F238E27FC236}">
                  <a16:creationId xmlns:a16="http://schemas.microsoft.com/office/drawing/2014/main" id="{AE58AB50-1DB4-4C12-A719-A14CD17988C4}"/>
                </a:ext>
              </a:extLst>
            </p:cNvPr>
            <p:cNvSpPr>
              <a:spLocks noChangeShapeType="1"/>
            </p:cNvSpPr>
            <p:nvPr/>
          </p:nvSpPr>
          <p:spPr bwMode="auto">
            <a:xfrm flipH="1">
              <a:off x="54" y="123"/>
              <a:ext cx="69" cy="0"/>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16200000" scaled="1"/>
                </a:gradFill>
                <a:effectLst/>
                <a:uLnTx/>
                <a:uFillTx/>
                <a:latin typeface="Segoe UI Semilight"/>
                <a:ea typeface="+mn-ea"/>
                <a:cs typeface="+mn-cs"/>
              </a:endParaRPr>
            </a:p>
          </p:txBody>
        </p:sp>
        <p:sp>
          <p:nvSpPr>
            <p:cNvPr id="26" name="Rectangle 40">
              <a:extLst>
                <a:ext uri="{FF2B5EF4-FFF2-40B4-BE49-F238E27FC236}">
                  <a16:creationId xmlns:a16="http://schemas.microsoft.com/office/drawing/2014/main" id="{61A50704-DA32-42C0-BACE-25D50A5FF44D}"/>
                </a:ext>
              </a:extLst>
            </p:cNvPr>
            <p:cNvSpPr>
              <a:spLocks noChangeArrowheads="1"/>
            </p:cNvSpPr>
            <p:nvPr/>
          </p:nvSpPr>
          <p:spPr bwMode="auto">
            <a:xfrm>
              <a:off x="12" y="178"/>
              <a:ext cx="221" cy="60"/>
            </a:xfrm>
            <a:prstGeom prst="rect">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16200000" scaled="1"/>
                </a:gradFill>
                <a:effectLst/>
                <a:uLnTx/>
                <a:uFillTx/>
                <a:latin typeface="Segoe UI Semilight"/>
                <a:ea typeface="+mn-ea"/>
                <a:cs typeface="+mn-cs"/>
              </a:endParaRPr>
            </a:p>
          </p:txBody>
        </p:sp>
        <p:sp>
          <p:nvSpPr>
            <p:cNvPr id="27" name="Line 41">
              <a:extLst>
                <a:ext uri="{FF2B5EF4-FFF2-40B4-BE49-F238E27FC236}">
                  <a16:creationId xmlns:a16="http://schemas.microsoft.com/office/drawing/2014/main" id="{2615B679-E36D-48EF-81EF-E519AA863F68}"/>
                </a:ext>
              </a:extLst>
            </p:cNvPr>
            <p:cNvSpPr>
              <a:spLocks noChangeShapeType="1"/>
            </p:cNvSpPr>
            <p:nvPr/>
          </p:nvSpPr>
          <p:spPr bwMode="auto">
            <a:xfrm flipH="1">
              <a:off x="191" y="208"/>
              <a:ext cx="17" cy="0"/>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16200000" scaled="1"/>
                </a:gradFill>
                <a:effectLst/>
                <a:uLnTx/>
                <a:uFillTx/>
                <a:latin typeface="Segoe UI Semilight"/>
                <a:ea typeface="+mn-ea"/>
                <a:cs typeface="+mn-cs"/>
              </a:endParaRPr>
            </a:p>
          </p:txBody>
        </p:sp>
        <p:sp>
          <p:nvSpPr>
            <p:cNvPr id="28" name="Line 42">
              <a:extLst>
                <a:ext uri="{FF2B5EF4-FFF2-40B4-BE49-F238E27FC236}">
                  <a16:creationId xmlns:a16="http://schemas.microsoft.com/office/drawing/2014/main" id="{F93AF5AA-7C4B-4FDB-B2E0-8C2BC41E0273}"/>
                </a:ext>
              </a:extLst>
            </p:cNvPr>
            <p:cNvSpPr>
              <a:spLocks noChangeShapeType="1"/>
            </p:cNvSpPr>
            <p:nvPr/>
          </p:nvSpPr>
          <p:spPr bwMode="auto">
            <a:xfrm flipH="1">
              <a:off x="157" y="208"/>
              <a:ext cx="17" cy="0"/>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16200000" scaled="1"/>
                </a:gradFill>
                <a:effectLst/>
                <a:uLnTx/>
                <a:uFillTx/>
                <a:latin typeface="Segoe UI Semilight"/>
                <a:ea typeface="+mn-ea"/>
                <a:cs typeface="+mn-cs"/>
              </a:endParaRPr>
            </a:p>
          </p:txBody>
        </p:sp>
        <p:sp>
          <p:nvSpPr>
            <p:cNvPr id="29" name="Line 43">
              <a:extLst>
                <a:ext uri="{FF2B5EF4-FFF2-40B4-BE49-F238E27FC236}">
                  <a16:creationId xmlns:a16="http://schemas.microsoft.com/office/drawing/2014/main" id="{7A6198EC-7286-4591-841D-C9C417F3B755}"/>
                </a:ext>
              </a:extLst>
            </p:cNvPr>
            <p:cNvSpPr>
              <a:spLocks noChangeShapeType="1"/>
            </p:cNvSpPr>
            <p:nvPr/>
          </p:nvSpPr>
          <p:spPr bwMode="auto">
            <a:xfrm flipH="1">
              <a:off x="54" y="208"/>
              <a:ext cx="69" cy="0"/>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16200000" scaled="1"/>
                </a:gradFill>
                <a:effectLst/>
                <a:uLnTx/>
                <a:uFillTx/>
                <a:latin typeface="Segoe UI Semilight"/>
                <a:ea typeface="+mn-ea"/>
                <a:cs typeface="+mn-cs"/>
              </a:endParaRPr>
            </a:p>
          </p:txBody>
        </p:sp>
        <p:sp>
          <p:nvSpPr>
            <p:cNvPr id="30" name="Line 44">
              <a:extLst>
                <a:ext uri="{FF2B5EF4-FFF2-40B4-BE49-F238E27FC236}">
                  <a16:creationId xmlns:a16="http://schemas.microsoft.com/office/drawing/2014/main" id="{CD8D2F77-BE04-4A15-B439-3ACF183192FF}"/>
                </a:ext>
              </a:extLst>
            </p:cNvPr>
            <p:cNvSpPr>
              <a:spLocks noChangeShapeType="1"/>
            </p:cNvSpPr>
            <p:nvPr/>
          </p:nvSpPr>
          <p:spPr bwMode="auto">
            <a:xfrm flipV="1">
              <a:off x="165" y="127"/>
              <a:ext cx="0" cy="25"/>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16200000" scaled="1"/>
                </a:gradFill>
                <a:effectLst/>
                <a:uLnTx/>
                <a:uFillTx/>
                <a:latin typeface="Segoe UI Semilight"/>
                <a:ea typeface="+mn-ea"/>
                <a:cs typeface="+mn-cs"/>
              </a:endParaRPr>
            </a:p>
          </p:txBody>
        </p:sp>
        <p:sp>
          <p:nvSpPr>
            <p:cNvPr id="31" name="Line 45">
              <a:extLst>
                <a:ext uri="{FF2B5EF4-FFF2-40B4-BE49-F238E27FC236}">
                  <a16:creationId xmlns:a16="http://schemas.microsoft.com/office/drawing/2014/main" id="{7C69CFF7-839E-4B65-9522-62F55B53713F}"/>
                </a:ext>
              </a:extLst>
            </p:cNvPr>
            <p:cNvSpPr>
              <a:spLocks noChangeShapeType="1"/>
            </p:cNvSpPr>
            <p:nvPr/>
          </p:nvSpPr>
          <p:spPr bwMode="auto">
            <a:xfrm flipV="1">
              <a:off x="165" y="42"/>
              <a:ext cx="0" cy="25"/>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16200000" scaled="1"/>
                </a:gradFill>
                <a:effectLst/>
                <a:uLnTx/>
                <a:uFillTx/>
                <a:latin typeface="Segoe UI Semilight"/>
                <a:ea typeface="+mn-ea"/>
                <a:cs typeface="+mn-cs"/>
              </a:endParaRPr>
            </a:p>
          </p:txBody>
        </p:sp>
        <p:sp>
          <p:nvSpPr>
            <p:cNvPr id="32" name="Line 46">
              <a:extLst>
                <a:ext uri="{FF2B5EF4-FFF2-40B4-BE49-F238E27FC236}">
                  <a16:creationId xmlns:a16="http://schemas.microsoft.com/office/drawing/2014/main" id="{8063A848-7817-43B8-9D46-B386DAB28610}"/>
                </a:ext>
              </a:extLst>
            </p:cNvPr>
            <p:cNvSpPr>
              <a:spLocks noChangeShapeType="1"/>
            </p:cNvSpPr>
            <p:nvPr/>
          </p:nvSpPr>
          <p:spPr bwMode="auto">
            <a:xfrm flipV="1">
              <a:off x="165" y="212"/>
              <a:ext cx="0" cy="26"/>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16200000" scaled="1"/>
                </a:gradFill>
                <a:effectLst/>
                <a:uLnTx/>
                <a:uFillTx/>
                <a:latin typeface="Segoe UI Semilight"/>
                <a:ea typeface="+mn-ea"/>
                <a:cs typeface="+mn-cs"/>
              </a:endParaRPr>
            </a:p>
          </p:txBody>
        </p:sp>
      </p:grpSp>
      <p:sp>
        <p:nvSpPr>
          <p:cNvPr id="33" name="TextBox 32">
            <a:extLst>
              <a:ext uri="{FF2B5EF4-FFF2-40B4-BE49-F238E27FC236}">
                <a16:creationId xmlns:a16="http://schemas.microsoft.com/office/drawing/2014/main" id="{315EA5BF-1D25-4286-A907-8BB5B24721F3}"/>
              </a:ext>
            </a:extLst>
          </p:cNvPr>
          <p:cNvSpPr txBox="1"/>
          <p:nvPr/>
        </p:nvSpPr>
        <p:spPr>
          <a:xfrm>
            <a:off x="7553768" y="4967932"/>
            <a:ext cx="1662545" cy="152349"/>
          </a:xfrm>
          <a:prstGeom prst="rect">
            <a:avLst/>
          </a:prstGeom>
          <a:noFill/>
          <a:ln>
            <a:noFill/>
          </a:ln>
        </p:spPr>
        <p:txBody>
          <a:bodyPr wrap="square" lIns="0" tIns="0" rIns="0" bIns="0"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a:ln>
                  <a:noFill/>
                </a:ln>
                <a:gradFill>
                  <a:gsLst>
                    <a:gs pos="80531">
                      <a:srgbClr val="1A1A1A"/>
                    </a:gs>
                    <a:gs pos="60177">
                      <a:srgbClr val="1A1A1A"/>
                    </a:gs>
                  </a:gsLst>
                  <a:lin ang="5400000" scaled="1"/>
                </a:gradFill>
                <a:effectLst/>
                <a:uLnTx/>
                <a:uFillTx/>
                <a:latin typeface="Segoe UI"/>
                <a:ea typeface="+mn-ea"/>
                <a:cs typeface="+mn-cs"/>
              </a:rPr>
              <a:t>App, Data, &amp; AI Services</a:t>
            </a:r>
            <a:endParaRPr kumimoji="0" lang="en-US" sz="900" b="0" i="0" u="none" strike="noStrike" kern="0" cap="none" spc="0" normalizeH="0" baseline="0" noProof="0">
              <a:ln>
                <a:noFill/>
              </a:ln>
              <a:gradFill>
                <a:gsLst>
                  <a:gs pos="80531">
                    <a:srgbClr val="1A1A1A"/>
                  </a:gs>
                  <a:gs pos="60177">
                    <a:srgbClr val="1A1A1A"/>
                  </a:gs>
                </a:gsLst>
                <a:lin ang="5400000" scaled="1"/>
              </a:gradFill>
              <a:effectLst/>
              <a:uLnTx/>
              <a:uFillTx/>
              <a:latin typeface="Segoe UI"/>
              <a:ea typeface="+mn-ea"/>
              <a:cs typeface="+mn-cs"/>
            </a:endParaRPr>
          </a:p>
        </p:txBody>
      </p:sp>
      <p:sp>
        <p:nvSpPr>
          <p:cNvPr id="34" name="TextBox 33">
            <a:extLst>
              <a:ext uri="{FF2B5EF4-FFF2-40B4-BE49-F238E27FC236}">
                <a16:creationId xmlns:a16="http://schemas.microsoft.com/office/drawing/2014/main" id="{78D9882E-D1A6-4308-AC4C-26877974DCE9}"/>
              </a:ext>
            </a:extLst>
          </p:cNvPr>
          <p:cNvSpPr txBox="1"/>
          <p:nvPr/>
        </p:nvSpPr>
        <p:spPr>
          <a:xfrm>
            <a:off x="3962049" y="4967932"/>
            <a:ext cx="1662545" cy="152349"/>
          </a:xfrm>
          <a:prstGeom prst="rect">
            <a:avLst/>
          </a:prstGeom>
          <a:noFill/>
          <a:ln>
            <a:noFill/>
          </a:ln>
        </p:spPr>
        <p:txBody>
          <a:bodyPr wrap="square" lIns="0" tIns="0" rIns="0" bIns="0"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a:ln>
                  <a:noFill/>
                </a:ln>
                <a:gradFill>
                  <a:gsLst>
                    <a:gs pos="80531">
                      <a:srgbClr val="1A1A1A"/>
                    </a:gs>
                    <a:gs pos="60177">
                      <a:srgbClr val="1A1A1A"/>
                    </a:gs>
                  </a:gsLst>
                  <a:lin ang="5400000" scaled="1"/>
                </a:gradFill>
                <a:effectLst/>
                <a:uLnTx/>
                <a:uFillTx/>
                <a:latin typeface="Segoe UI"/>
                <a:ea typeface="+mn-ea"/>
                <a:cs typeface="+mn-cs"/>
              </a:rPr>
              <a:t>Virtual Machines</a:t>
            </a:r>
          </a:p>
        </p:txBody>
      </p:sp>
      <p:sp>
        <p:nvSpPr>
          <p:cNvPr id="35" name="TextBox 34">
            <a:extLst>
              <a:ext uri="{FF2B5EF4-FFF2-40B4-BE49-F238E27FC236}">
                <a16:creationId xmlns:a16="http://schemas.microsoft.com/office/drawing/2014/main" id="{F7DD8AD4-40FD-4444-A3D3-4C6DD5B6AC2D}"/>
              </a:ext>
            </a:extLst>
          </p:cNvPr>
          <p:cNvSpPr txBox="1"/>
          <p:nvPr/>
        </p:nvSpPr>
        <p:spPr>
          <a:xfrm>
            <a:off x="5757908" y="4967932"/>
            <a:ext cx="1662545" cy="152349"/>
          </a:xfrm>
          <a:prstGeom prst="rect">
            <a:avLst/>
          </a:prstGeom>
          <a:noFill/>
          <a:ln>
            <a:noFill/>
          </a:ln>
        </p:spPr>
        <p:txBody>
          <a:bodyPr wrap="square" lIns="0" tIns="0" rIns="0" bIns="0"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a:ln>
                  <a:noFill/>
                </a:ln>
                <a:gradFill>
                  <a:gsLst>
                    <a:gs pos="80531">
                      <a:srgbClr val="1A1A1A"/>
                    </a:gs>
                    <a:gs pos="60177">
                      <a:srgbClr val="1A1A1A"/>
                    </a:gs>
                  </a:gsLst>
                  <a:lin ang="5400000" scaled="1"/>
                </a:gradFill>
                <a:effectLst/>
                <a:uLnTx/>
                <a:uFillTx/>
                <a:latin typeface="Segoe UI"/>
                <a:ea typeface="+mn-ea"/>
                <a:cs typeface="+mn-cs"/>
              </a:rPr>
              <a:t>Containers</a:t>
            </a:r>
          </a:p>
        </p:txBody>
      </p:sp>
      <p:grpSp>
        <p:nvGrpSpPr>
          <p:cNvPr id="36" name="Group 35">
            <a:extLst>
              <a:ext uri="{FF2B5EF4-FFF2-40B4-BE49-F238E27FC236}">
                <a16:creationId xmlns:a16="http://schemas.microsoft.com/office/drawing/2014/main" id="{EAEF0D2A-14C7-45F5-85A7-146A71A9A14C}"/>
              </a:ext>
            </a:extLst>
          </p:cNvPr>
          <p:cNvGrpSpPr/>
          <p:nvPr/>
        </p:nvGrpSpPr>
        <p:grpSpPr>
          <a:xfrm>
            <a:off x="6423909" y="4570538"/>
            <a:ext cx="330542" cy="291647"/>
            <a:chOff x="1936408" y="5127116"/>
            <a:chExt cx="630725" cy="556508"/>
          </a:xfrm>
        </p:grpSpPr>
        <p:sp>
          <p:nvSpPr>
            <p:cNvPr id="37" name="Rectangle 36">
              <a:extLst>
                <a:ext uri="{FF2B5EF4-FFF2-40B4-BE49-F238E27FC236}">
                  <a16:creationId xmlns:a16="http://schemas.microsoft.com/office/drawing/2014/main" id="{858BDB7A-B979-44A7-BF61-138248F488E2}"/>
                </a:ext>
              </a:extLst>
            </p:cNvPr>
            <p:cNvSpPr/>
            <p:nvPr/>
          </p:nvSpPr>
          <p:spPr bwMode="auto">
            <a:xfrm>
              <a:off x="1936408" y="5335601"/>
              <a:ext cx="630725" cy="348023"/>
            </a:xfrm>
            <a:prstGeom prst="rect">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16200000" scaled="1"/>
                </a:gradFill>
                <a:effectLst/>
                <a:uLnTx/>
                <a:uFillTx/>
                <a:latin typeface="Segoe UI Semilight"/>
                <a:ea typeface="+mn-ea"/>
                <a:cs typeface="+mn-cs"/>
              </a:endParaRPr>
            </a:p>
          </p:txBody>
        </p:sp>
        <p:grpSp>
          <p:nvGrpSpPr>
            <p:cNvPr id="38" name="Group 37">
              <a:extLst>
                <a:ext uri="{FF2B5EF4-FFF2-40B4-BE49-F238E27FC236}">
                  <a16:creationId xmlns:a16="http://schemas.microsoft.com/office/drawing/2014/main" id="{BEB087B3-373D-47EC-8B6E-C5239862EC23}"/>
                </a:ext>
              </a:extLst>
            </p:cNvPr>
            <p:cNvGrpSpPr/>
            <p:nvPr/>
          </p:nvGrpSpPr>
          <p:grpSpPr>
            <a:xfrm>
              <a:off x="2065006" y="5402036"/>
              <a:ext cx="373529" cy="215153"/>
              <a:chOff x="2081328" y="5432612"/>
              <a:chExt cx="373529" cy="173317"/>
            </a:xfrm>
          </p:grpSpPr>
          <p:cxnSp>
            <p:nvCxnSpPr>
              <p:cNvPr id="45" name="Straight Connector 44">
                <a:extLst>
                  <a:ext uri="{FF2B5EF4-FFF2-40B4-BE49-F238E27FC236}">
                    <a16:creationId xmlns:a16="http://schemas.microsoft.com/office/drawing/2014/main" id="{611D8B26-4505-4F9D-A2D8-A5E68CDC3309}"/>
                  </a:ext>
                </a:extLst>
              </p:cNvPr>
              <p:cNvCxnSpPr/>
              <p:nvPr/>
            </p:nvCxnSpPr>
            <p:spPr>
              <a:xfrm>
                <a:off x="2081328" y="5432612"/>
                <a:ext cx="0" cy="173317"/>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6" name="Straight Connector 45">
                <a:extLst>
                  <a:ext uri="{FF2B5EF4-FFF2-40B4-BE49-F238E27FC236}">
                    <a16:creationId xmlns:a16="http://schemas.microsoft.com/office/drawing/2014/main" id="{107D37F2-85CE-4FC2-806D-1ABC12F007F5}"/>
                  </a:ext>
                </a:extLst>
              </p:cNvPr>
              <p:cNvCxnSpPr/>
              <p:nvPr/>
            </p:nvCxnSpPr>
            <p:spPr>
              <a:xfrm>
                <a:off x="2205838" y="5432612"/>
                <a:ext cx="0" cy="173317"/>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7" name="Straight Connector 46">
                <a:extLst>
                  <a:ext uri="{FF2B5EF4-FFF2-40B4-BE49-F238E27FC236}">
                    <a16:creationId xmlns:a16="http://schemas.microsoft.com/office/drawing/2014/main" id="{8CEF6075-2D35-49BD-84BF-E67C2D31097B}"/>
                  </a:ext>
                </a:extLst>
              </p:cNvPr>
              <p:cNvCxnSpPr/>
              <p:nvPr/>
            </p:nvCxnSpPr>
            <p:spPr>
              <a:xfrm>
                <a:off x="2330348" y="5432612"/>
                <a:ext cx="0" cy="173317"/>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8" name="Straight Connector 47">
                <a:extLst>
                  <a:ext uri="{FF2B5EF4-FFF2-40B4-BE49-F238E27FC236}">
                    <a16:creationId xmlns:a16="http://schemas.microsoft.com/office/drawing/2014/main" id="{C1E8B4B0-45F5-4822-9C84-7B33C8E18F56}"/>
                  </a:ext>
                </a:extLst>
              </p:cNvPr>
              <p:cNvCxnSpPr/>
              <p:nvPr/>
            </p:nvCxnSpPr>
            <p:spPr>
              <a:xfrm>
                <a:off x="2454857" y="5432612"/>
                <a:ext cx="0" cy="173317"/>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39" name="Isosceles Triangle 67">
              <a:extLst>
                <a:ext uri="{FF2B5EF4-FFF2-40B4-BE49-F238E27FC236}">
                  <a16:creationId xmlns:a16="http://schemas.microsoft.com/office/drawing/2014/main" id="{2C9B5722-DE53-408C-A438-188A2A823370}"/>
                </a:ext>
              </a:extLst>
            </p:cNvPr>
            <p:cNvSpPr/>
            <p:nvPr/>
          </p:nvSpPr>
          <p:spPr bwMode="auto">
            <a:xfrm>
              <a:off x="2041168" y="5214261"/>
              <a:ext cx="421206" cy="117735"/>
            </a:xfrm>
            <a:prstGeom prst="triangle">
              <a:avLst>
                <a:gd name="adj" fmla="val 51809"/>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16200000" scaled="1"/>
                </a:gradFill>
                <a:effectLst/>
                <a:uLnTx/>
                <a:uFillTx/>
                <a:latin typeface="Segoe UI Semilight"/>
                <a:ea typeface="+mn-ea"/>
                <a:cs typeface="+mn-cs"/>
              </a:endParaRPr>
            </a:p>
          </p:txBody>
        </p:sp>
        <p:grpSp>
          <p:nvGrpSpPr>
            <p:cNvPr id="40" name="Group 39">
              <a:extLst>
                <a:ext uri="{FF2B5EF4-FFF2-40B4-BE49-F238E27FC236}">
                  <a16:creationId xmlns:a16="http://schemas.microsoft.com/office/drawing/2014/main" id="{54302E90-3466-4C17-842F-C0C44182F030}"/>
                </a:ext>
              </a:extLst>
            </p:cNvPr>
            <p:cNvGrpSpPr/>
            <p:nvPr/>
          </p:nvGrpSpPr>
          <p:grpSpPr>
            <a:xfrm>
              <a:off x="2203166" y="5127116"/>
              <a:ext cx="105694" cy="128643"/>
              <a:chOff x="899448" y="5121078"/>
              <a:chExt cx="207816" cy="252938"/>
            </a:xfrm>
          </p:grpSpPr>
          <p:sp>
            <p:nvSpPr>
              <p:cNvPr id="41" name="Freeform: Shape 69">
                <a:extLst>
                  <a:ext uri="{FF2B5EF4-FFF2-40B4-BE49-F238E27FC236}">
                    <a16:creationId xmlns:a16="http://schemas.microsoft.com/office/drawing/2014/main" id="{CBD031BE-E1AD-4F85-B267-2A8A514D509D}"/>
                  </a:ext>
                </a:extLst>
              </p:cNvPr>
              <p:cNvSpPr/>
              <p:nvPr/>
            </p:nvSpPr>
            <p:spPr bwMode="auto">
              <a:xfrm>
                <a:off x="899448" y="5121078"/>
                <a:ext cx="207816" cy="100212"/>
              </a:xfrm>
              <a:custGeom>
                <a:avLst/>
                <a:gdLst>
                  <a:gd name="connsiteX0" fmla="*/ 0 w 207816"/>
                  <a:gd name="connsiteY0" fmla="*/ 0 h 100212"/>
                  <a:gd name="connsiteX1" fmla="*/ 207816 w 207816"/>
                  <a:gd name="connsiteY1" fmla="*/ 0 h 100212"/>
                  <a:gd name="connsiteX2" fmla="*/ 200512 w 207816"/>
                  <a:gd name="connsiteY2" fmla="*/ 36179 h 100212"/>
                  <a:gd name="connsiteX3" fmla="*/ 103908 w 207816"/>
                  <a:gd name="connsiteY3" fmla="*/ 100212 h 100212"/>
                  <a:gd name="connsiteX4" fmla="*/ 7304 w 207816"/>
                  <a:gd name="connsiteY4" fmla="*/ 36179 h 100212"/>
                  <a:gd name="connsiteX5" fmla="*/ 0 w 207816"/>
                  <a:gd name="connsiteY5" fmla="*/ 0 h 100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816" h="100212">
                    <a:moveTo>
                      <a:pt x="0" y="0"/>
                    </a:moveTo>
                    <a:lnTo>
                      <a:pt x="207816" y="0"/>
                    </a:lnTo>
                    <a:lnTo>
                      <a:pt x="200512" y="36179"/>
                    </a:lnTo>
                    <a:cubicBezTo>
                      <a:pt x="184596" y="73808"/>
                      <a:pt x="147335" y="100212"/>
                      <a:pt x="103908" y="100212"/>
                    </a:cubicBezTo>
                    <a:cubicBezTo>
                      <a:pt x="60481" y="100212"/>
                      <a:pt x="23220" y="73808"/>
                      <a:pt x="7304" y="36179"/>
                    </a:cubicBezTo>
                    <a:lnTo>
                      <a:pt x="0" y="0"/>
                    </a:lnTo>
                    <a:close/>
                  </a:path>
                </a:pathLst>
              </a:cu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16200000" scaled="1"/>
                  </a:gradFill>
                  <a:effectLst/>
                  <a:uLnTx/>
                  <a:uFillTx/>
                  <a:latin typeface="Segoe UI Semilight"/>
                  <a:ea typeface="+mn-ea"/>
                  <a:cs typeface="+mn-cs"/>
                </a:endParaRPr>
              </a:p>
            </p:txBody>
          </p:sp>
          <p:grpSp>
            <p:nvGrpSpPr>
              <p:cNvPr id="42" name="Group 41">
                <a:extLst>
                  <a:ext uri="{FF2B5EF4-FFF2-40B4-BE49-F238E27FC236}">
                    <a16:creationId xmlns:a16="http://schemas.microsoft.com/office/drawing/2014/main" id="{F75D24D5-4DBC-4ED2-B4BA-0EE753BA4D79}"/>
                  </a:ext>
                </a:extLst>
              </p:cNvPr>
              <p:cNvGrpSpPr/>
              <p:nvPr/>
            </p:nvGrpSpPr>
            <p:grpSpPr>
              <a:xfrm>
                <a:off x="939926" y="5224024"/>
                <a:ext cx="90345" cy="149992"/>
                <a:chOff x="962786" y="5658364"/>
                <a:chExt cx="90345" cy="149992"/>
              </a:xfrm>
            </p:grpSpPr>
            <p:sp>
              <p:nvSpPr>
                <p:cNvPr id="43" name="Freeform: Shape 71">
                  <a:extLst>
                    <a:ext uri="{FF2B5EF4-FFF2-40B4-BE49-F238E27FC236}">
                      <a16:creationId xmlns:a16="http://schemas.microsoft.com/office/drawing/2014/main" id="{203E2A1A-E7BA-4765-AEC1-62AD97938979}"/>
                    </a:ext>
                  </a:extLst>
                </p:cNvPr>
                <p:cNvSpPr/>
                <p:nvPr/>
              </p:nvSpPr>
              <p:spPr bwMode="auto">
                <a:xfrm>
                  <a:off x="962786" y="5718463"/>
                  <a:ext cx="90345" cy="89893"/>
                </a:xfrm>
                <a:custGeom>
                  <a:avLst/>
                  <a:gdLst>
                    <a:gd name="connsiteX0" fmla="*/ 112007 w 207070"/>
                    <a:gd name="connsiteY0" fmla="*/ 0 h 206030"/>
                    <a:gd name="connsiteX1" fmla="*/ 143608 w 207070"/>
                    <a:gd name="connsiteY1" fmla="*/ 6380 h 206030"/>
                    <a:gd name="connsiteX2" fmla="*/ 207070 w 207070"/>
                    <a:gd name="connsiteY2" fmla="*/ 102122 h 206030"/>
                    <a:gd name="connsiteX3" fmla="*/ 103162 w 207070"/>
                    <a:gd name="connsiteY3" fmla="*/ 206030 h 206030"/>
                    <a:gd name="connsiteX4" fmla="*/ 7420 w 207070"/>
                    <a:gd name="connsiteY4" fmla="*/ 142568 h 206030"/>
                    <a:gd name="connsiteX5" fmla="*/ 0 w 207070"/>
                    <a:gd name="connsiteY5" fmla="*/ 105818 h 206030"/>
                    <a:gd name="connsiteX6" fmla="*/ 112007 w 207070"/>
                    <a:gd name="connsiteY6" fmla="*/ 105818 h 206030"/>
                    <a:gd name="connsiteX7" fmla="*/ 112007 w 207070"/>
                    <a:gd name="connsiteY7" fmla="*/ 0 h 206030"/>
                    <a:gd name="connsiteX0" fmla="*/ 112007 w 207070"/>
                    <a:gd name="connsiteY0" fmla="*/ 105818 h 206030"/>
                    <a:gd name="connsiteX1" fmla="*/ 112007 w 207070"/>
                    <a:gd name="connsiteY1" fmla="*/ 0 h 206030"/>
                    <a:gd name="connsiteX2" fmla="*/ 143608 w 207070"/>
                    <a:gd name="connsiteY2" fmla="*/ 6380 h 206030"/>
                    <a:gd name="connsiteX3" fmla="*/ 207070 w 207070"/>
                    <a:gd name="connsiteY3" fmla="*/ 102122 h 206030"/>
                    <a:gd name="connsiteX4" fmla="*/ 103162 w 207070"/>
                    <a:gd name="connsiteY4" fmla="*/ 206030 h 206030"/>
                    <a:gd name="connsiteX5" fmla="*/ 7420 w 207070"/>
                    <a:gd name="connsiteY5" fmla="*/ 142568 h 206030"/>
                    <a:gd name="connsiteX6" fmla="*/ 0 w 207070"/>
                    <a:gd name="connsiteY6" fmla="*/ 105818 h 206030"/>
                    <a:gd name="connsiteX7" fmla="*/ 203447 w 207070"/>
                    <a:gd name="connsiteY7" fmla="*/ 197258 h 206030"/>
                    <a:gd name="connsiteX0" fmla="*/ 112007 w 207070"/>
                    <a:gd name="connsiteY0" fmla="*/ 105818 h 206030"/>
                    <a:gd name="connsiteX1" fmla="*/ 112007 w 207070"/>
                    <a:gd name="connsiteY1" fmla="*/ 0 h 206030"/>
                    <a:gd name="connsiteX2" fmla="*/ 143608 w 207070"/>
                    <a:gd name="connsiteY2" fmla="*/ 6380 h 206030"/>
                    <a:gd name="connsiteX3" fmla="*/ 207070 w 207070"/>
                    <a:gd name="connsiteY3" fmla="*/ 102122 h 206030"/>
                    <a:gd name="connsiteX4" fmla="*/ 103162 w 207070"/>
                    <a:gd name="connsiteY4" fmla="*/ 206030 h 206030"/>
                    <a:gd name="connsiteX5" fmla="*/ 7420 w 207070"/>
                    <a:gd name="connsiteY5" fmla="*/ 142568 h 206030"/>
                    <a:gd name="connsiteX6" fmla="*/ 0 w 207070"/>
                    <a:gd name="connsiteY6" fmla="*/ 105818 h 206030"/>
                    <a:gd name="connsiteX0" fmla="*/ 112007 w 207070"/>
                    <a:gd name="connsiteY0" fmla="*/ 0 h 206030"/>
                    <a:gd name="connsiteX1" fmla="*/ 143608 w 207070"/>
                    <a:gd name="connsiteY1" fmla="*/ 6380 h 206030"/>
                    <a:gd name="connsiteX2" fmla="*/ 207070 w 207070"/>
                    <a:gd name="connsiteY2" fmla="*/ 102122 h 206030"/>
                    <a:gd name="connsiteX3" fmla="*/ 103162 w 207070"/>
                    <a:gd name="connsiteY3" fmla="*/ 206030 h 206030"/>
                    <a:gd name="connsiteX4" fmla="*/ 7420 w 207070"/>
                    <a:gd name="connsiteY4" fmla="*/ 142568 h 206030"/>
                    <a:gd name="connsiteX5" fmla="*/ 0 w 207070"/>
                    <a:gd name="connsiteY5" fmla="*/ 105818 h 20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070" h="206030">
                      <a:moveTo>
                        <a:pt x="112007" y="0"/>
                      </a:moveTo>
                      <a:lnTo>
                        <a:pt x="143608" y="6380"/>
                      </a:lnTo>
                      <a:cubicBezTo>
                        <a:pt x="180902" y="22154"/>
                        <a:pt x="207070" y="59082"/>
                        <a:pt x="207070" y="102122"/>
                      </a:cubicBezTo>
                      <a:cubicBezTo>
                        <a:pt x="207070" y="159509"/>
                        <a:pt x="160549" y="206030"/>
                        <a:pt x="103162" y="206030"/>
                      </a:cubicBezTo>
                      <a:cubicBezTo>
                        <a:pt x="60122" y="206030"/>
                        <a:pt x="23194" y="179862"/>
                        <a:pt x="7420" y="142568"/>
                      </a:cubicBezTo>
                      <a:lnTo>
                        <a:pt x="0" y="105818"/>
                      </a:lnTo>
                    </a:path>
                  </a:pathLst>
                </a:cu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16200000" scaled="1"/>
                    </a:gradFill>
                    <a:effectLst/>
                    <a:uLnTx/>
                    <a:uFillTx/>
                    <a:latin typeface="Segoe UI Semilight"/>
                    <a:ea typeface="+mn-ea"/>
                    <a:cs typeface="+mn-cs"/>
                  </a:endParaRPr>
                </a:p>
              </p:txBody>
            </p:sp>
            <p:cxnSp>
              <p:nvCxnSpPr>
                <p:cNvPr id="44" name="Straight Connector 43">
                  <a:extLst>
                    <a:ext uri="{FF2B5EF4-FFF2-40B4-BE49-F238E27FC236}">
                      <a16:creationId xmlns:a16="http://schemas.microsoft.com/office/drawing/2014/main" id="{FA49FD0F-8EF2-48F9-9680-27B6B9D26600}"/>
                    </a:ext>
                  </a:extLst>
                </p:cNvPr>
                <p:cNvCxnSpPr/>
                <p:nvPr/>
              </p:nvCxnSpPr>
              <p:spPr>
                <a:xfrm flipV="1">
                  <a:off x="1026751" y="5658364"/>
                  <a:ext cx="0" cy="66435"/>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sp>
        <p:nvSpPr>
          <p:cNvPr id="49" name="Rectangle 48">
            <a:extLst>
              <a:ext uri="{FF2B5EF4-FFF2-40B4-BE49-F238E27FC236}">
                <a16:creationId xmlns:a16="http://schemas.microsoft.com/office/drawing/2014/main" id="{6C381CCF-EF74-4BF4-B080-771E60587AF8}"/>
              </a:ext>
            </a:extLst>
          </p:cNvPr>
          <p:cNvSpPr/>
          <p:nvPr/>
        </p:nvSpPr>
        <p:spPr bwMode="auto">
          <a:xfrm>
            <a:off x="3290531" y="3997536"/>
            <a:ext cx="6675120" cy="1581912"/>
          </a:xfrm>
          <a:prstGeom prst="rect">
            <a:avLst/>
          </a:prstGeom>
          <a:solidFill>
            <a:srgbClr val="FFFFFF">
              <a:lumMod val="95000"/>
              <a:alpha val="76000"/>
            </a:srgbClr>
          </a:solidFill>
          <a:ln w="10795" cap="flat" cmpd="sng" algn="ctr">
            <a:noFill/>
            <a:prstDash val="solid"/>
          </a:ln>
          <a:effectLst>
            <a:outerShdw blurRad="190500" dist="38100" dir="2700000" algn="tl" rotWithShape="0">
              <a:prstClr val="black">
                <a:alpha val="10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err="1">
              <a:ln>
                <a:noFill/>
              </a:ln>
              <a:noFill/>
              <a:effectLst/>
              <a:uLnTx/>
              <a:uFillTx/>
              <a:latin typeface="Segoe UI Semibold"/>
              <a:ea typeface="+mn-ea"/>
              <a:cs typeface="+mn-cs"/>
            </a:endParaRPr>
          </a:p>
        </p:txBody>
      </p:sp>
      <p:sp>
        <p:nvSpPr>
          <p:cNvPr id="50" name="Left Bracket 49">
            <a:extLst>
              <a:ext uri="{FF2B5EF4-FFF2-40B4-BE49-F238E27FC236}">
                <a16:creationId xmlns:a16="http://schemas.microsoft.com/office/drawing/2014/main" id="{44D53873-AEAD-4FC9-91B9-AE836A067585}"/>
              </a:ext>
            </a:extLst>
          </p:cNvPr>
          <p:cNvSpPr/>
          <p:nvPr/>
        </p:nvSpPr>
        <p:spPr>
          <a:xfrm rot="16200000">
            <a:off x="6480066" y="2580294"/>
            <a:ext cx="296050" cy="6675120"/>
          </a:xfrm>
          <a:prstGeom prst="leftBracket">
            <a:avLst>
              <a:gd name="adj" fmla="val 2963"/>
            </a:avLst>
          </a:prstGeom>
          <a:noFill/>
          <a:ln w="15875" cap="flat" cmpd="sng" algn="ctr">
            <a:solidFill>
              <a:srgbClr val="D2D2D2"/>
            </a:soli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51" name="TextBox 50">
            <a:extLst>
              <a:ext uri="{FF2B5EF4-FFF2-40B4-BE49-F238E27FC236}">
                <a16:creationId xmlns:a16="http://schemas.microsoft.com/office/drawing/2014/main" id="{F6829005-0E89-4CD2-A997-356EB11BD9B3}"/>
              </a:ext>
            </a:extLst>
          </p:cNvPr>
          <p:cNvSpPr txBox="1"/>
          <p:nvPr/>
        </p:nvSpPr>
        <p:spPr>
          <a:xfrm>
            <a:off x="6091076" y="5934996"/>
            <a:ext cx="1074029" cy="276999"/>
          </a:xfrm>
          <a:prstGeom prst="rect">
            <a:avLst/>
          </a:prstGeom>
          <a:solidFill>
            <a:srgbClr val="E6E6E6"/>
          </a:solidFill>
        </p:spPr>
        <p:txBody>
          <a:bodyPr wrap="square" lIns="0" tIns="0" rIns="0" bIns="0" rtlCol="0">
            <a:spAutoFit/>
          </a:body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a:ln>
                  <a:noFill/>
                </a:ln>
                <a:solidFill>
                  <a:srgbClr val="D2D2D2"/>
                </a:solidFill>
                <a:effectLst/>
                <a:uLnTx/>
                <a:uFillTx/>
                <a:latin typeface="Segoe UI Semibold"/>
                <a:ea typeface="+mn-ea"/>
                <a:cs typeface="+mn-cs"/>
              </a:rPr>
              <a:t>DevOps</a:t>
            </a:r>
          </a:p>
        </p:txBody>
      </p:sp>
      <p:sp>
        <p:nvSpPr>
          <p:cNvPr id="52" name="Rectangle 51">
            <a:extLst>
              <a:ext uri="{FF2B5EF4-FFF2-40B4-BE49-F238E27FC236}">
                <a16:creationId xmlns:a16="http://schemas.microsoft.com/office/drawing/2014/main" id="{8915D626-7F71-457A-8A52-DC3D2515BA00}"/>
              </a:ext>
            </a:extLst>
          </p:cNvPr>
          <p:cNvSpPr/>
          <p:nvPr/>
        </p:nvSpPr>
        <p:spPr bwMode="auto">
          <a:xfrm>
            <a:off x="0" y="2414165"/>
            <a:ext cx="12192000" cy="1583371"/>
          </a:xfrm>
          <a:prstGeom prst="rect">
            <a:avLst/>
          </a:prstGeom>
          <a:solidFill>
            <a:srgbClr val="0078D4"/>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err="1">
              <a:ln>
                <a:noFill/>
              </a:ln>
              <a:noFill/>
              <a:effectLst/>
              <a:uLnTx/>
              <a:uFillTx/>
              <a:latin typeface="Segoe UI Semibold"/>
              <a:ea typeface="+mn-ea"/>
              <a:cs typeface="+mn-cs"/>
            </a:endParaRPr>
          </a:p>
        </p:txBody>
      </p:sp>
      <p:sp>
        <p:nvSpPr>
          <p:cNvPr id="53" name="TextBox 52">
            <a:extLst>
              <a:ext uri="{FF2B5EF4-FFF2-40B4-BE49-F238E27FC236}">
                <a16:creationId xmlns:a16="http://schemas.microsoft.com/office/drawing/2014/main" id="{A17B4640-7D41-4F89-AC62-9AFA01EB8E15}"/>
              </a:ext>
            </a:extLst>
          </p:cNvPr>
          <p:cNvSpPr txBox="1"/>
          <p:nvPr/>
        </p:nvSpPr>
        <p:spPr>
          <a:xfrm>
            <a:off x="878927" y="1846853"/>
            <a:ext cx="1516924" cy="249299"/>
          </a:xfrm>
          <a:prstGeom prst="rect">
            <a:avLst/>
          </a:prstGeom>
          <a:noFill/>
        </p:spPr>
        <p:txBody>
          <a:bodyPr wrap="square" lIns="0" tIns="0" rIns="0" bIns="0" rtlCol="0">
            <a:sp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50" normalizeH="0" baseline="0" noProof="0">
                <a:ln>
                  <a:noFill/>
                </a:ln>
                <a:gradFill>
                  <a:gsLst>
                    <a:gs pos="36283">
                      <a:srgbClr val="0078D4"/>
                    </a:gs>
                    <a:gs pos="61000">
                      <a:srgbClr val="0078D4"/>
                    </a:gs>
                  </a:gsLst>
                  <a:lin ang="5400000" scaled="1"/>
                </a:gradFill>
                <a:effectLst/>
                <a:uLnTx/>
                <a:uFillTx/>
                <a:latin typeface="Segoe UI Semibold"/>
                <a:ea typeface="Segoe UI" pitchFamily="34" charset="0"/>
                <a:cs typeface="Segoe UI Semibold" panose="020B0702040204020203" pitchFamily="34" charset="0"/>
              </a:rPr>
              <a:t>On-premises</a:t>
            </a:r>
          </a:p>
        </p:txBody>
      </p:sp>
      <p:sp>
        <p:nvSpPr>
          <p:cNvPr id="54" name="Rectangle 53">
            <a:extLst>
              <a:ext uri="{FF2B5EF4-FFF2-40B4-BE49-F238E27FC236}">
                <a16:creationId xmlns:a16="http://schemas.microsoft.com/office/drawing/2014/main" id="{DB0F30B2-752A-4BBA-B176-B3E20C66CA5B}"/>
              </a:ext>
            </a:extLst>
          </p:cNvPr>
          <p:cNvSpPr/>
          <p:nvPr/>
        </p:nvSpPr>
        <p:spPr bwMode="auto">
          <a:xfrm>
            <a:off x="588263" y="2291450"/>
            <a:ext cx="2098252" cy="1828800"/>
          </a:xfrm>
          <a:prstGeom prst="rect">
            <a:avLst/>
          </a:prstGeom>
          <a:solidFill>
            <a:srgbClr val="FFFFFF">
              <a:lumMod val="95000"/>
            </a:srgbClr>
          </a:solidFill>
          <a:ln w="10795" cap="flat" cmpd="sng" algn="ctr">
            <a:noFill/>
            <a:prstDash val="solid"/>
          </a:ln>
          <a:effectLst>
            <a:outerShdw blurRad="190500" dist="38100" dir="2700000" algn="tl" rotWithShape="0">
              <a:prstClr val="black">
                <a:alpha val="15000"/>
              </a:prstClr>
            </a:outerShdw>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noFill/>
                <a:effectLst/>
                <a:uLnTx/>
                <a:uFillTx/>
                <a:latin typeface="Segoe UI Semibold"/>
                <a:ea typeface="+mn-ea"/>
                <a:cs typeface="+mn-cs"/>
              </a:rPr>
              <a:t>b</a:t>
            </a:r>
          </a:p>
        </p:txBody>
      </p:sp>
      <p:sp>
        <p:nvSpPr>
          <p:cNvPr id="55" name="Oval 23">
            <a:extLst>
              <a:ext uri="{FF2B5EF4-FFF2-40B4-BE49-F238E27FC236}">
                <a16:creationId xmlns:a16="http://schemas.microsoft.com/office/drawing/2014/main" id="{C327F569-A08E-4A95-9990-A45C96A5A758}"/>
              </a:ext>
            </a:extLst>
          </p:cNvPr>
          <p:cNvSpPr>
            <a:spLocks noChangeArrowheads="1"/>
          </p:cNvSpPr>
          <p:nvPr/>
        </p:nvSpPr>
        <p:spPr bwMode="auto">
          <a:xfrm>
            <a:off x="770344" y="2476673"/>
            <a:ext cx="1734093" cy="199953"/>
          </a:xfrm>
          <a:prstGeom prst="rect">
            <a:avLst/>
          </a:prstGeom>
          <a:noFill/>
          <a:ln w="1079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de-DE" sz="1400" b="0" i="0" u="none" strike="noStrike" kern="0" cap="none" spc="0" normalizeH="0" baseline="0" noProof="0">
                <a:ln>
                  <a:noFill/>
                </a:ln>
                <a:gradFill>
                  <a:gsLst>
                    <a:gs pos="38739">
                      <a:srgbClr val="1A1A1A"/>
                    </a:gs>
                    <a:gs pos="58000">
                      <a:srgbClr val="1A1A1A"/>
                    </a:gs>
                  </a:gsLst>
                  <a:lin ang="5400000" scaled="0"/>
                </a:gradFill>
                <a:effectLst/>
                <a:uLnTx/>
                <a:uFillTx/>
                <a:latin typeface="Segoe UI Semibold"/>
                <a:ea typeface="+mn-ea"/>
                <a:cs typeface="+mn-cs"/>
              </a:rPr>
              <a:t>Applications</a:t>
            </a:r>
          </a:p>
        </p:txBody>
      </p:sp>
      <p:sp>
        <p:nvSpPr>
          <p:cNvPr id="56" name="Oval 23">
            <a:extLst>
              <a:ext uri="{FF2B5EF4-FFF2-40B4-BE49-F238E27FC236}">
                <a16:creationId xmlns:a16="http://schemas.microsoft.com/office/drawing/2014/main" id="{D629FCFC-CEA1-44C3-975D-9004077FF602}"/>
              </a:ext>
            </a:extLst>
          </p:cNvPr>
          <p:cNvSpPr>
            <a:spLocks noChangeArrowheads="1"/>
          </p:cNvSpPr>
          <p:nvPr/>
        </p:nvSpPr>
        <p:spPr bwMode="auto">
          <a:xfrm>
            <a:off x="770344" y="3735076"/>
            <a:ext cx="1734093" cy="199953"/>
          </a:xfrm>
          <a:prstGeom prst="rect">
            <a:avLst/>
          </a:prstGeom>
          <a:noFill/>
          <a:ln w="1079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de-DE" sz="1400" b="0" i="0" u="none" strike="noStrike" kern="0" cap="none" spc="0" normalizeH="0" baseline="0" noProof="0">
                <a:ln>
                  <a:noFill/>
                </a:ln>
                <a:gradFill>
                  <a:gsLst>
                    <a:gs pos="38739">
                      <a:srgbClr val="1A1A1A"/>
                    </a:gs>
                    <a:gs pos="58000">
                      <a:srgbClr val="1A1A1A"/>
                    </a:gs>
                  </a:gsLst>
                  <a:lin ang="5400000" scaled="0"/>
                </a:gradFill>
                <a:effectLst/>
                <a:uLnTx/>
                <a:uFillTx/>
                <a:latin typeface="Segoe UI Semibold"/>
                <a:ea typeface="+mn-ea"/>
                <a:cs typeface="+mn-cs"/>
              </a:rPr>
              <a:t>Infrastructure</a:t>
            </a:r>
          </a:p>
        </p:txBody>
      </p:sp>
      <p:sp>
        <p:nvSpPr>
          <p:cNvPr id="57" name="Oval 23">
            <a:extLst>
              <a:ext uri="{FF2B5EF4-FFF2-40B4-BE49-F238E27FC236}">
                <a16:creationId xmlns:a16="http://schemas.microsoft.com/office/drawing/2014/main" id="{622CEB15-9650-4D35-94AF-51D7FEDAEAC4}"/>
              </a:ext>
            </a:extLst>
          </p:cNvPr>
          <p:cNvSpPr>
            <a:spLocks noChangeArrowheads="1"/>
          </p:cNvSpPr>
          <p:nvPr/>
        </p:nvSpPr>
        <p:spPr bwMode="auto">
          <a:xfrm>
            <a:off x="770344" y="3105873"/>
            <a:ext cx="1734093" cy="199953"/>
          </a:xfrm>
          <a:prstGeom prst="rect">
            <a:avLst/>
          </a:prstGeom>
          <a:no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de-DE" sz="1400" b="0" i="0" u="none" strike="noStrike" kern="0" cap="none" spc="0" normalizeH="0" baseline="0" noProof="0">
                <a:ln>
                  <a:noFill/>
                </a:ln>
                <a:gradFill>
                  <a:gsLst>
                    <a:gs pos="38739">
                      <a:srgbClr val="1A1A1A"/>
                    </a:gs>
                    <a:gs pos="58000">
                      <a:srgbClr val="1A1A1A"/>
                    </a:gs>
                  </a:gsLst>
                  <a:lin ang="5400000" scaled="0"/>
                </a:gradFill>
                <a:effectLst/>
                <a:uLnTx/>
                <a:uFillTx/>
                <a:latin typeface="Segoe UI Semibold"/>
                <a:ea typeface="+mn-ea"/>
                <a:cs typeface="+mn-cs"/>
              </a:rPr>
              <a:t>Data + intelligence</a:t>
            </a:r>
          </a:p>
        </p:txBody>
      </p:sp>
      <p:sp>
        <p:nvSpPr>
          <p:cNvPr id="58" name="Rectangle 57">
            <a:extLst>
              <a:ext uri="{FF2B5EF4-FFF2-40B4-BE49-F238E27FC236}">
                <a16:creationId xmlns:a16="http://schemas.microsoft.com/office/drawing/2014/main" id="{FC9D3BBB-F22C-4C86-9D18-1AC22D67AF64}"/>
              </a:ext>
            </a:extLst>
          </p:cNvPr>
          <p:cNvSpPr/>
          <p:nvPr/>
        </p:nvSpPr>
        <p:spPr bwMode="auto">
          <a:xfrm>
            <a:off x="588263" y="2884751"/>
            <a:ext cx="2098252" cy="12995"/>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129D4E89-219E-4C7B-901C-6AB2F9B4E1BB}"/>
              </a:ext>
            </a:extLst>
          </p:cNvPr>
          <p:cNvSpPr/>
          <p:nvPr/>
        </p:nvSpPr>
        <p:spPr bwMode="auto">
          <a:xfrm>
            <a:off x="588263" y="3513953"/>
            <a:ext cx="2098252" cy="12995"/>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TextBox 59">
            <a:extLst>
              <a:ext uri="{FF2B5EF4-FFF2-40B4-BE49-F238E27FC236}">
                <a16:creationId xmlns:a16="http://schemas.microsoft.com/office/drawing/2014/main" id="{1CA77D85-285D-49A5-8B30-56E03E681F2B}"/>
              </a:ext>
            </a:extLst>
          </p:cNvPr>
          <p:cNvSpPr txBox="1"/>
          <p:nvPr/>
        </p:nvSpPr>
        <p:spPr>
          <a:xfrm>
            <a:off x="10321941" y="2732983"/>
            <a:ext cx="906843" cy="249299"/>
          </a:xfrm>
          <a:prstGeom prst="rect">
            <a:avLst/>
          </a:prstGeom>
          <a:noFill/>
        </p:spPr>
        <p:txBody>
          <a:bodyPr wrap="square" lIns="0" tIns="0" rIns="0" bIns="0" anchor="ctr">
            <a:spAutoFit/>
          </a:bodyPr>
          <a:lstStyle>
            <a:defPPr>
              <a:defRPr lang="en-US"/>
            </a:defPPr>
            <a:lvl1pPr lvl="0" algn="ctr" defTabSz="914102">
              <a:lnSpc>
                <a:spcPct val="90000"/>
              </a:lnSpc>
              <a:defRPr sz="1800" b="1">
                <a:gradFill>
                  <a:gsLst>
                    <a:gs pos="0">
                      <a:srgbClr val="0078D4"/>
                    </a:gs>
                    <a:gs pos="100000">
                      <a:srgbClr val="0078D4"/>
                    </a:gs>
                  </a:gsLst>
                  <a:lin ang="5400000" scaled="1"/>
                </a:gradFill>
                <a:ea typeface="Segoe UI" pitchFamily="34" charset="0"/>
                <a:cs typeface="Segoe UI Semibold" panose="020B0702040204020203" pitchFamily="34" charset="0"/>
              </a:defRPr>
            </a:lvl1p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50" normalizeH="0" baseline="0" noProof="0">
                <a:ln>
                  <a:noFill/>
                </a:ln>
                <a:gradFill>
                  <a:gsLst>
                    <a:gs pos="93805">
                      <a:srgbClr val="FFFFFF"/>
                    </a:gs>
                    <a:gs pos="80531">
                      <a:srgbClr val="FFFFFF"/>
                    </a:gs>
                  </a:gsLst>
                  <a:lin ang="5400000" scaled="1"/>
                </a:gradFill>
                <a:effectLst/>
                <a:uLnTx/>
                <a:uFillTx/>
                <a:latin typeface="Segoe UI Semibold"/>
              </a:rPr>
              <a:t>SaaS</a:t>
            </a:r>
          </a:p>
        </p:txBody>
      </p:sp>
      <p:sp>
        <p:nvSpPr>
          <p:cNvPr id="61" name="TextBox 60">
            <a:extLst>
              <a:ext uri="{FF2B5EF4-FFF2-40B4-BE49-F238E27FC236}">
                <a16:creationId xmlns:a16="http://schemas.microsoft.com/office/drawing/2014/main" id="{F411F7DB-DD6E-4075-973B-63D109C03BBC}"/>
              </a:ext>
            </a:extLst>
          </p:cNvPr>
          <p:cNvSpPr txBox="1"/>
          <p:nvPr/>
        </p:nvSpPr>
        <p:spPr>
          <a:xfrm>
            <a:off x="8366408" y="2732983"/>
            <a:ext cx="1481804" cy="249299"/>
          </a:xfrm>
          <a:prstGeom prst="rect">
            <a:avLst/>
          </a:prstGeom>
          <a:noFill/>
        </p:spPr>
        <p:txBody>
          <a:bodyPr wrap="square" lIns="0" tIns="0" rIns="0" bIns="0" anchor="ctr">
            <a:spAutoFit/>
          </a:bodyPr>
          <a:lstStyle>
            <a:defPPr>
              <a:defRPr lang="en-US"/>
            </a:defPPr>
            <a:lvl1pPr lvl="0" algn="ctr" defTabSz="914102">
              <a:lnSpc>
                <a:spcPct val="90000"/>
              </a:lnSpc>
              <a:defRPr sz="1800" b="1">
                <a:gradFill>
                  <a:gsLst>
                    <a:gs pos="0">
                      <a:srgbClr val="0078D4"/>
                    </a:gs>
                    <a:gs pos="100000">
                      <a:srgbClr val="0078D4"/>
                    </a:gs>
                  </a:gsLst>
                  <a:lin ang="5400000" scaled="1"/>
                </a:gradFill>
                <a:ea typeface="Segoe UI" pitchFamily="34" charset="0"/>
                <a:cs typeface="Segoe UI Semibold" panose="020B0702040204020203" pitchFamily="34" charset="0"/>
              </a:defRPr>
            </a:lvl1p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50" normalizeH="0" baseline="0" noProof="0">
                <a:ln>
                  <a:noFill/>
                </a:ln>
                <a:gradFill>
                  <a:gsLst>
                    <a:gs pos="93805">
                      <a:srgbClr val="FFFFFF"/>
                    </a:gs>
                    <a:gs pos="80531">
                      <a:srgbClr val="FFFFFF"/>
                    </a:gs>
                  </a:gsLst>
                  <a:lin ang="5400000" scaled="1"/>
                </a:gradFill>
                <a:effectLst/>
                <a:uLnTx/>
                <a:uFillTx/>
                <a:latin typeface="Segoe UI Semibold"/>
              </a:rPr>
              <a:t>Cloud-native</a:t>
            </a:r>
          </a:p>
        </p:txBody>
      </p:sp>
      <p:sp>
        <p:nvSpPr>
          <p:cNvPr id="62" name="TextBox 61">
            <a:extLst>
              <a:ext uri="{FF2B5EF4-FFF2-40B4-BE49-F238E27FC236}">
                <a16:creationId xmlns:a16="http://schemas.microsoft.com/office/drawing/2014/main" id="{1461C786-0CF4-4C50-BE9C-A478F651ABA0}"/>
              </a:ext>
            </a:extLst>
          </p:cNvPr>
          <p:cNvSpPr txBox="1"/>
          <p:nvPr/>
        </p:nvSpPr>
        <p:spPr>
          <a:xfrm>
            <a:off x="5272442" y="3457119"/>
            <a:ext cx="997527" cy="193899"/>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93805">
                      <a:srgbClr val="FFFFFF"/>
                    </a:gs>
                    <a:gs pos="80531">
                      <a:srgbClr val="FFFFFF"/>
                    </a:gs>
                  </a:gsLst>
                  <a:lin ang="5400000" scaled="1"/>
                </a:gradFill>
                <a:effectLst/>
                <a:uLnTx/>
                <a:uFillTx/>
                <a:latin typeface="Segoe UI Semibold"/>
                <a:ea typeface="+mn-ea"/>
                <a:cs typeface="Segoe UI" panose="020B0502040204020203" pitchFamily="34" charset="0"/>
              </a:rPr>
              <a:t>Refactor</a:t>
            </a:r>
          </a:p>
        </p:txBody>
      </p:sp>
      <p:sp>
        <p:nvSpPr>
          <p:cNvPr id="63" name="TextBox 62">
            <a:extLst>
              <a:ext uri="{FF2B5EF4-FFF2-40B4-BE49-F238E27FC236}">
                <a16:creationId xmlns:a16="http://schemas.microsoft.com/office/drawing/2014/main" id="{04278C0E-EF5B-4C00-924C-75F5654F533B}"/>
              </a:ext>
            </a:extLst>
          </p:cNvPr>
          <p:cNvSpPr txBox="1"/>
          <p:nvPr/>
        </p:nvSpPr>
        <p:spPr>
          <a:xfrm>
            <a:off x="6940495" y="3457119"/>
            <a:ext cx="997527" cy="193899"/>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93805">
                      <a:srgbClr val="FFFFFF"/>
                    </a:gs>
                    <a:gs pos="80531">
                      <a:srgbClr val="FFFFFF"/>
                    </a:gs>
                  </a:gsLst>
                  <a:lin ang="5400000" scaled="1"/>
                </a:gradFill>
                <a:effectLst/>
                <a:uLnTx/>
                <a:uFillTx/>
                <a:latin typeface="Segoe UI Semibold"/>
                <a:ea typeface="+mn-ea"/>
                <a:cs typeface="Segoe UI" panose="020B0502040204020203" pitchFamily="34" charset="0"/>
              </a:rPr>
              <a:t>Rearchitect</a:t>
            </a:r>
          </a:p>
        </p:txBody>
      </p:sp>
      <p:sp>
        <p:nvSpPr>
          <p:cNvPr id="64" name="TextBox 63">
            <a:extLst>
              <a:ext uri="{FF2B5EF4-FFF2-40B4-BE49-F238E27FC236}">
                <a16:creationId xmlns:a16="http://schemas.microsoft.com/office/drawing/2014/main" id="{D5DED545-6E14-4E06-9F22-5B6CEAC7DB39}"/>
              </a:ext>
            </a:extLst>
          </p:cNvPr>
          <p:cNvSpPr txBox="1"/>
          <p:nvPr/>
        </p:nvSpPr>
        <p:spPr>
          <a:xfrm>
            <a:off x="8502342" y="3457119"/>
            <a:ext cx="1209936" cy="193899"/>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93805">
                      <a:srgbClr val="FFFFFF"/>
                    </a:gs>
                    <a:gs pos="80531">
                      <a:srgbClr val="FFFFFF"/>
                    </a:gs>
                  </a:gsLst>
                  <a:lin ang="5400000" scaled="1"/>
                </a:gradFill>
                <a:effectLst/>
                <a:uLnTx/>
                <a:uFillTx/>
                <a:latin typeface="Segoe UI Semibold"/>
                <a:ea typeface="+mn-ea"/>
                <a:cs typeface="Segoe UI" panose="020B0502040204020203" pitchFamily="34" charset="0"/>
              </a:rPr>
              <a:t>Rebuild/New</a:t>
            </a:r>
          </a:p>
        </p:txBody>
      </p:sp>
      <p:sp>
        <p:nvSpPr>
          <p:cNvPr id="65" name="TextBox 64">
            <a:extLst>
              <a:ext uri="{FF2B5EF4-FFF2-40B4-BE49-F238E27FC236}">
                <a16:creationId xmlns:a16="http://schemas.microsoft.com/office/drawing/2014/main" id="{670BA782-58F6-44A1-BD14-E8D52634DD0D}"/>
              </a:ext>
            </a:extLst>
          </p:cNvPr>
          <p:cNvSpPr txBox="1"/>
          <p:nvPr/>
        </p:nvSpPr>
        <p:spPr>
          <a:xfrm>
            <a:off x="10276599" y="3457119"/>
            <a:ext cx="997527" cy="193899"/>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93805">
                      <a:srgbClr val="FFFFFF"/>
                    </a:gs>
                    <a:gs pos="80531">
                      <a:srgbClr val="FFFFFF"/>
                    </a:gs>
                  </a:gsLst>
                  <a:lin ang="5400000" scaled="1"/>
                </a:gradFill>
                <a:effectLst/>
                <a:uLnTx/>
                <a:uFillTx/>
                <a:latin typeface="Segoe UI Semibold"/>
                <a:ea typeface="+mn-ea"/>
                <a:cs typeface="Segoe UI" panose="020B0502040204020203" pitchFamily="34" charset="0"/>
              </a:rPr>
              <a:t>Replace</a:t>
            </a:r>
          </a:p>
        </p:txBody>
      </p:sp>
      <p:sp>
        <p:nvSpPr>
          <p:cNvPr id="66" name="Title 1">
            <a:extLst>
              <a:ext uri="{FF2B5EF4-FFF2-40B4-BE49-F238E27FC236}">
                <a16:creationId xmlns:a16="http://schemas.microsoft.com/office/drawing/2014/main" id="{DB0C1ABE-01DA-459E-89AF-9DE7E9FF5BF6}"/>
              </a:ext>
            </a:extLst>
          </p:cNvPr>
          <p:cNvSpPr txBox="1">
            <a:spLocks/>
          </p:cNvSpPr>
          <p:nvPr/>
        </p:nvSpPr>
        <p:spPr>
          <a:xfrm>
            <a:off x="541687" y="3109224"/>
            <a:ext cx="1588154" cy="193899"/>
          </a:xfrm>
          <a:prstGeom prst="rect">
            <a:avLst/>
          </a:prstGeom>
          <a:no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72" fontAlgn="base">
              <a:lnSpc>
                <a:spcPct val="90000"/>
              </a:lnSpc>
              <a:spcBef>
                <a:spcPct val="0"/>
              </a:spcBef>
              <a:spcAft>
                <a:spcPct val="0"/>
              </a:spcAft>
              <a:defRPr sz="3600" kern="0">
                <a:gradFill>
                  <a:gsLst>
                    <a:gs pos="38739">
                      <a:srgbClr val="1A1A1A"/>
                    </a:gs>
                    <a:gs pos="58000">
                      <a:srgbClr val="1A1A1A"/>
                    </a:gs>
                  </a:gsLst>
                  <a:lin ang="5400000" scaled="0"/>
                </a:gradFill>
                <a:latin typeface="Segoe UI Semibold"/>
              </a:defRPr>
            </a:lvl1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dirty="0">
                <a:ln>
                  <a:noFill/>
                </a:ln>
                <a:noFill/>
                <a:effectLst/>
                <a:uLnTx/>
                <a:uFillTx/>
                <a:latin typeface="Segoe UI Semibold"/>
                <a:ea typeface="+mn-ea"/>
                <a:cs typeface="+mn-cs"/>
              </a:rPr>
              <a:t>Data reality</a:t>
            </a:r>
          </a:p>
        </p:txBody>
      </p:sp>
      <p:sp>
        <p:nvSpPr>
          <p:cNvPr id="67" name="Rectangle 66">
            <a:extLst>
              <a:ext uri="{FF2B5EF4-FFF2-40B4-BE49-F238E27FC236}">
                <a16:creationId xmlns:a16="http://schemas.microsoft.com/office/drawing/2014/main" id="{840B7067-8BB0-4DC9-9556-017EE7DD5747}"/>
              </a:ext>
            </a:extLst>
          </p:cNvPr>
          <p:cNvSpPr/>
          <p:nvPr/>
        </p:nvSpPr>
        <p:spPr>
          <a:xfrm>
            <a:off x="4325060" y="2732983"/>
            <a:ext cx="1410782" cy="249299"/>
          </a:xfrm>
          <a:prstGeom prst="rect">
            <a:avLst/>
          </a:prstGeom>
          <a:noFill/>
        </p:spPr>
        <p:txBody>
          <a:bodyPr wrap="square" lIns="0" tIns="0" rIns="0" bIns="0" anchor="ctr">
            <a:sp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50" normalizeH="0" baseline="0" noProof="0">
                <a:ln>
                  <a:noFill/>
                </a:ln>
                <a:gradFill>
                  <a:gsLst>
                    <a:gs pos="93805">
                      <a:srgbClr val="FFFFFF"/>
                    </a:gs>
                    <a:gs pos="80531">
                      <a:srgbClr val="FFFFFF"/>
                    </a:gs>
                  </a:gsLst>
                  <a:lin ang="5400000" scaled="1"/>
                </a:gradFill>
                <a:effectLst/>
                <a:uLnTx/>
                <a:uFillTx/>
                <a:latin typeface="Segoe UI Semibold"/>
                <a:ea typeface="+mn-ea"/>
                <a:cs typeface="Segoe UI Semibold" panose="020B0702040204020203" pitchFamily="34" charset="0"/>
              </a:rPr>
              <a:t>Migration &amp;</a:t>
            </a:r>
          </a:p>
        </p:txBody>
      </p:sp>
      <p:sp>
        <p:nvSpPr>
          <p:cNvPr id="68" name="TextBox 67">
            <a:extLst>
              <a:ext uri="{FF2B5EF4-FFF2-40B4-BE49-F238E27FC236}">
                <a16:creationId xmlns:a16="http://schemas.microsoft.com/office/drawing/2014/main" id="{1B85847A-B098-4467-B251-A3D9B0C64348}"/>
              </a:ext>
            </a:extLst>
          </p:cNvPr>
          <p:cNvSpPr txBox="1"/>
          <p:nvPr/>
        </p:nvSpPr>
        <p:spPr>
          <a:xfrm>
            <a:off x="3604389" y="3457119"/>
            <a:ext cx="997527" cy="193899"/>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93805">
                      <a:srgbClr val="FFFFFF"/>
                    </a:gs>
                    <a:gs pos="80531">
                      <a:srgbClr val="FFFFFF"/>
                    </a:gs>
                  </a:gsLst>
                  <a:lin ang="5400000" scaled="1"/>
                </a:gradFill>
                <a:effectLst/>
                <a:uLnTx/>
                <a:uFillTx/>
                <a:latin typeface="Segoe UI Semibold"/>
                <a:ea typeface="+mn-ea"/>
                <a:cs typeface="Segoe UI" panose="020B0502040204020203" pitchFamily="34" charset="0"/>
              </a:rPr>
              <a:t>Rehost</a:t>
            </a:r>
          </a:p>
        </p:txBody>
      </p:sp>
      <p:grpSp>
        <p:nvGrpSpPr>
          <p:cNvPr id="69" name="Group 68">
            <a:extLst>
              <a:ext uri="{FF2B5EF4-FFF2-40B4-BE49-F238E27FC236}">
                <a16:creationId xmlns:a16="http://schemas.microsoft.com/office/drawing/2014/main" id="{A34AB7BA-0953-4F75-B3C0-48AC6459C390}"/>
              </a:ext>
            </a:extLst>
          </p:cNvPr>
          <p:cNvGrpSpPr/>
          <p:nvPr/>
        </p:nvGrpSpPr>
        <p:grpSpPr>
          <a:xfrm>
            <a:off x="3753399" y="2629467"/>
            <a:ext cx="7475385" cy="1114245"/>
            <a:chOff x="3753399" y="2357317"/>
            <a:chExt cx="7475385" cy="1114245"/>
          </a:xfrm>
        </p:grpSpPr>
        <p:sp>
          <p:nvSpPr>
            <p:cNvPr id="70" name="Rectangle 69">
              <a:extLst>
                <a:ext uri="{FF2B5EF4-FFF2-40B4-BE49-F238E27FC236}">
                  <a16:creationId xmlns:a16="http://schemas.microsoft.com/office/drawing/2014/main" id="{6C70840F-5640-4944-89F5-E14AE97D6411}"/>
                </a:ext>
              </a:extLst>
            </p:cNvPr>
            <p:cNvSpPr/>
            <p:nvPr/>
          </p:nvSpPr>
          <p:spPr bwMode="auto">
            <a:xfrm>
              <a:off x="10442209" y="2357317"/>
              <a:ext cx="786575" cy="394422"/>
            </a:xfrm>
            <a:prstGeom prst="rect">
              <a:avLst/>
            </a:prstGeom>
            <a:solidFill>
              <a:srgbClr val="0078D4">
                <a:alpha val="86000"/>
              </a:srgbClr>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Rectangle 70">
              <a:extLst>
                <a:ext uri="{FF2B5EF4-FFF2-40B4-BE49-F238E27FC236}">
                  <a16:creationId xmlns:a16="http://schemas.microsoft.com/office/drawing/2014/main" id="{9DA5F82F-CBDC-4554-8386-877A3F54FEF8}"/>
                </a:ext>
              </a:extLst>
            </p:cNvPr>
            <p:cNvSpPr/>
            <p:nvPr/>
          </p:nvSpPr>
          <p:spPr bwMode="auto">
            <a:xfrm>
              <a:off x="10321941" y="3077140"/>
              <a:ext cx="870258" cy="394422"/>
            </a:xfrm>
            <a:prstGeom prst="rect">
              <a:avLst/>
            </a:prstGeom>
            <a:solidFill>
              <a:srgbClr val="0078D4">
                <a:alpha val="86000"/>
              </a:srgbClr>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Rectangle 71">
              <a:extLst>
                <a:ext uri="{FF2B5EF4-FFF2-40B4-BE49-F238E27FC236}">
                  <a16:creationId xmlns:a16="http://schemas.microsoft.com/office/drawing/2014/main" id="{94005DFA-F5C5-4D52-85FF-974208FEDD86}"/>
                </a:ext>
              </a:extLst>
            </p:cNvPr>
            <p:cNvSpPr/>
            <p:nvPr/>
          </p:nvSpPr>
          <p:spPr bwMode="auto">
            <a:xfrm>
              <a:off x="4198750" y="2367331"/>
              <a:ext cx="1442872" cy="394422"/>
            </a:xfrm>
            <a:prstGeom prst="rect">
              <a:avLst/>
            </a:prstGeom>
            <a:solidFill>
              <a:srgbClr val="0078D4">
                <a:alpha val="86000"/>
              </a:srgbClr>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E675C4AC-2CA2-4FA0-9850-936523C5DFFA}"/>
                </a:ext>
              </a:extLst>
            </p:cNvPr>
            <p:cNvSpPr/>
            <p:nvPr/>
          </p:nvSpPr>
          <p:spPr bwMode="auto">
            <a:xfrm>
              <a:off x="3753399" y="3077140"/>
              <a:ext cx="870258" cy="394422"/>
            </a:xfrm>
            <a:prstGeom prst="rect">
              <a:avLst/>
            </a:prstGeom>
            <a:solidFill>
              <a:srgbClr val="0078D4">
                <a:alpha val="86000"/>
              </a:srgbClr>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4" name="Rectangle 73">
            <a:extLst>
              <a:ext uri="{FF2B5EF4-FFF2-40B4-BE49-F238E27FC236}">
                <a16:creationId xmlns:a16="http://schemas.microsoft.com/office/drawing/2014/main" id="{974EBCE8-0717-4E5F-AFB9-DCC80A84CADD}"/>
              </a:ext>
            </a:extLst>
          </p:cNvPr>
          <p:cNvSpPr/>
          <p:nvPr/>
        </p:nvSpPr>
        <p:spPr>
          <a:xfrm>
            <a:off x="5331493" y="2732983"/>
            <a:ext cx="2127870" cy="249299"/>
          </a:xfrm>
          <a:prstGeom prst="rect">
            <a:avLst/>
          </a:prstGeom>
          <a:noFill/>
        </p:spPr>
        <p:txBody>
          <a:bodyPr wrap="square" lIns="0" tIns="0" rIns="0" bIns="0" anchor="ctr">
            <a:sp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50" normalizeH="0" baseline="0" noProof="0">
                <a:ln>
                  <a:noFill/>
                </a:ln>
                <a:gradFill>
                  <a:gsLst>
                    <a:gs pos="93805">
                      <a:srgbClr val="FFFFFF"/>
                    </a:gs>
                    <a:gs pos="80531">
                      <a:srgbClr val="FFFFFF"/>
                    </a:gs>
                  </a:gsLst>
                  <a:lin ang="5400000" scaled="1"/>
                </a:gradFill>
                <a:effectLst/>
                <a:uLnTx/>
                <a:uFillTx/>
                <a:latin typeface="Segoe UI Semibold"/>
                <a:ea typeface="Segoe UI" pitchFamily="34" charset="0"/>
                <a:cs typeface="Segoe UI Semibold" panose="020B0702040204020203" pitchFamily="34" charset="0"/>
              </a:rPr>
              <a:t>modernization</a:t>
            </a:r>
          </a:p>
        </p:txBody>
      </p:sp>
      <p:sp>
        <p:nvSpPr>
          <p:cNvPr id="75" name="Rectangle 74">
            <a:extLst>
              <a:ext uri="{FF2B5EF4-FFF2-40B4-BE49-F238E27FC236}">
                <a16:creationId xmlns:a16="http://schemas.microsoft.com/office/drawing/2014/main" id="{3734FF13-4F45-4943-8069-31CD296F0A7F}"/>
              </a:ext>
            </a:extLst>
          </p:cNvPr>
          <p:cNvSpPr/>
          <p:nvPr/>
        </p:nvSpPr>
        <p:spPr>
          <a:xfrm>
            <a:off x="4937179" y="2287827"/>
            <a:ext cx="5008657" cy="1828801"/>
          </a:xfrm>
          <a:prstGeom prst="rect">
            <a:avLst/>
          </a:prstGeom>
          <a:solidFill>
            <a:srgbClr val="0078D4"/>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1" i="0" u="none" strike="noStrike" kern="0" cap="none" spc="-50" normalizeH="0" baseline="0" noProof="0">
              <a:ln>
                <a:noFill/>
              </a:ln>
              <a:gradFill>
                <a:gsLst>
                  <a:gs pos="93805">
                    <a:srgbClr val="FFFFFF"/>
                  </a:gs>
                  <a:gs pos="80531">
                    <a:srgbClr val="FFFFFF"/>
                  </a:gs>
                </a:gsLst>
                <a:lin ang="5400000" scaled="1"/>
              </a:gradFill>
              <a:effectLst/>
              <a:uLnTx/>
              <a:uFillTx/>
              <a:latin typeface="Segoe UI Semibold"/>
              <a:ea typeface="+mn-ea"/>
              <a:cs typeface="Segoe UI Semibold" panose="020B0702040204020203" pitchFamily="34" charset="0"/>
            </a:endParaRPr>
          </a:p>
        </p:txBody>
      </p:sp>
      <p:cxnSp>
        <p:nvCxnSpPr>
          <p:cNvPr id="76" name="Straight Arrow Connector 75">
            <a:extLst>
              <a:ext uri="{FF2B5EF4-FFF2-40B4-BE49-F238E27FC236}">
                <a16:creationId xmlns:a16="http://schemas.microsoft.com/office/drawing/2014/main" id="{C0FB62B4-0622-4BE5-8176-E0FB1BAD556E}"/>
              </a:ext>
            </a:extLst>
          </p:cNvPr>
          <p:cNvCxnSpPr>
            <a:cxnSpLocks/>
          </p:cNvCxnSpPr>
          <p:nvPr/>
        </p:nvCxnSpPr>
        <p:spPr>
          <a:xfrm>
            <a:off x="2686515" y="3205850"/>
            <a:ext cx="9211798" cy="0"/>
          </a:xfrm>
          <a:prstGeom prst="straightConnector1">
            <a:avLst/>
          </a:prstGeom>
          <a:noFill/>
          <a:ln w="15875" cap="flat" cmpd="sng" algn="ctr">
            <a:solidFill>
              <a:srgbClr val="FFFFFF"/>
            </a:solidFill>
            <a:prstDash val="solid"/>
            <a:headEnd type="none" w="lg" len="med"/>
            <a:tailEnd type="arrow" w="lg" len="sm"/>
          </a:ln>
          <a:effectLst/>
        </p:spPr>
      </p:cxnSp>
      <p:sp>
        <p:nvSpPr>
          <p:cNvPr id="77" name="TextBox 76">
            <a:extLst>
              <a:ext uri="{FF2B5EF4-FFF2-40B4-BE49-F238E27FC236}">
                <a16:creationId xmlns:a16="http://schemas.microsoft.com/office/drawing/2014/main" id="{4D83B1BF-97E4-40B9-BAB0-7A63E31C5999}"/>
              </a:ext>
            </a:extLst>
          </p:cNvPr>
          <p:cNvSpPr txBox="1"/>
          <p:nvPr/>
        </p:nvSpPr>
        <p:spPr>
          <a:xfrm>
            <a:off x="5588199" y="3552900"/>
            <a:ext cx="889596" cy="193899"/>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93805">
                      <a:srgbClr val="FFFFFF"/>
                    </a:gs>
                    <a:gs pos="80531">
                      <a:srgbClr val="FFFFFF"/>
                    </a:gs>
                  </a:gsLst>
                  <a:lin ang="5400000" scaled="1"/>
                </a:gradFill>
                <a:effectLst/>
                <a:uLnTx/>
                <a:uFillTx/>
                <a:latin typeface="Segoe UI Semibold"/>
                <a:ea typeface="+mn-ea"/>
                <a:cs typeface="Segoe UI" panose="020B0502040204020203" pitchFamily="34" charset="0"/>
              </a:rPr>
              <a:t>Refactor</a:t>
            </a:r>
          </a:p>
        </p:txBody>
      </p:sp>
      <p:sp>
        <p:nvSpPr>
          <p:cNvPr id="78" name="TextBox 77">
            <a:extLst>
              <a:ext uri="{FF2B5EF4-FFF2-40B4-BE49-F238E27FC236}">
                <a16:creationId xmlns:a16="http://schemas.microsoft.com/office/drawing/2014/main" id="{AC55EED7-42B6-4F17-8B15-1C7EF2D70A2C}"/>
              </a:ext>
            </a:extLst>
          </p:cNvPr>
          <p:cNvSpPr txBox="1"/>
          <p:nvPr/>
        </p:nvSpPr>
        <p:spPr>
          <a:xfrm>
            <a:off x="6711927" y="3552900"/>
            <a:ext cx="1069998" cy="193899"/>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93805">
                      <a:srgbClr val="FFFFFF"/>
                    </a:gs>
                    <a:gs pos="80531">
                      <a:srgbClr val="FFFFFF"/>
                    </a:gs>
                  </a:gsLst>
                  <a:lin ang="5400000" scaled="1"/>
                </a:gradFill>
                <a:effectLst/>
                <a:uLnTx/>
                <a:uFillTx/>
                <a:latin typeface="Segoe UI Semibold"/>
                <a:ea typeface="+mn-ea"/>
                <a:cs typeface="Segoe UI" panose="020B0502040204020203" pitchFamily="34" charset="0"/>
              </a:rPr>
              <a:t>Rearchitect</a:t>
            </a:r>
          </a:p>
        </p:txBody>
      </p:sp>
      <p:sp>
        <p:nvSpPr>
          <p:cNvPr id="79" name="TextBox 78">
            <a:extLst>
              <a:ext uri="{FF2B5EF4-FFF2-40B4-BE49-F238E27FC236}">
                <a16:creationId xmlns:a16="http://schemas.microsoft.com/office/drawing/2014/main" id="{D2A82FA3-593F-4BBA-9C35-5435AA36BB35}"/>
              </a:ext>
            </a:extLst>
          </p:cNvPr>
          <p:cNvSpPr txBox="1"/>
          <p:nvPr/>
        </p:nvSpPr>
        <p:spPr>
          <a:xfrm>
            <a:off x="8114855" y="3552900"/>
            <a:ext cx="1069998" cy="193899"/>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93805">
                      <a:srgbClr val="FFFFFF"/>
                    </a:gs>
                    <a:gs pos="80531">
                      <a:srgbClr val="FFFFFF"/>
                    </a:gs>
                  </a:gsLst>
                  <a:lin ang="5400000" scaled="1"/>
                </a:gradFill>
                <a:effectLst/>
                <a:uLnTx/>
                <a:uFillTx/>
                <a:latin typeface="Segoe UI Semibold"/>
                <a:ea typeface="+mn-ea"/>
                <a:cs typeface="Segoe UI" panose="020B0502040204020203" pitchFamily="34" charset="0"/>
              </a:rPr>
              <a:t>Rebuild/New</a:t>
            </a:r>
          </a:p>
        </p:txBody>
      </p:sp>
      <p:sp>
        <p:nvSpPr>
          <p:cNvPr id="80" name="Rectangle 79">
            <a:extLst>
              <a:ext uri="{FF2B5EF4-FFF2-40B4-BE49-F238E27FC236}">
                <a16:creationId xmlns:a16="http://schemas.microsoft.com/office/drawing/2014/main" id="{6B4A4AE2-43BD-4A5C-9078-1754622EF057}"/>
              </a:ext>
            </a:extLst>
          </p:cNvPr>
          <p:cNvSpPr/>
          <p:nvPr/>
        </p:nvSpPr>
        <p:spPr>
          <a:xfrm>
            <a:off x="5507732" y="2628126"/>
            <a:ext cx="1898750" cy="343484"/>
          </a:xfrm>
          <a:prstGeom prst="rect">
            <a:avLst/>
          </a:prstGeom>
          <a:noFill/>
          <a:ln w="10795" cap="flat" cmpd="sng" algn="ctr">
            <a:noFill/>
            <a:prstDash val="soli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50" normalizeH="0" baseline="0" noProof="0">
                <a:ln>
                  <a:noFill/>
                </a:ln>
                <a:gradFill>
                  <a:gsLst>
                    <a:gs pos="93805">
                      <a:srgbClr val="FFFFFF"/>
                    </a:gs>
                    <a:gs pos="80531">
                      <a:srgbClr val="FFFFFF"/>
                    </a:gs>
                  </a:gsLst>
                  <a:lin ang="5400000" scaled="1"/>
                </a:gradFill>
                <a:effectLst/>
                <a:uLnTx/>
                <a:uFillTx/>
                <a:latin typeface="Segoe UI Semibold"/>
                <a:ea typeface="+mn-ea"/>
                <a:cs typeface="Segoe UI Semibold" panose="020B0702040204020203" pitchFamily="34" charset="0"/>
              </a:rPr>
              <a:t>Modernization</a:t>
            </a:r>
          </a:p>
        </p:txBody>
      </p:sp>
      <p:sp>
        <p:nvSpPr>
          <p:cNvPr id="81" name="Rectangle 80">
            <a:extLst>
              <a:ext uri="{FF2B5EF4-FFF2-40B4-BE49-F238E27FC236}">
                <a16:creationId xmlns:a16="http://schemas.microsoft.com/office/drawing/2014/main" id="{7B295D32-95EB-4006-A26B-59DD2EAF167B}"/>
              </a:ext>
            </a:extLst>
          </p:cNvPr>
          <p:cNvSpPr/>
          <p:nvPr/>
        </p:nvSpPr>
        <p:spPr>
          <a:xfrm>
            <a:off x="7555270" y="2628126"/>
            <a:ext cx="1898750" cy="343484"/>
          </a:xfrm>
          <a:prstGeom prst="rect">
            <a:avLst/>
          </a:prstGeom>
          <a:noFill/>
          <a:ln w="10795" cap="flat" cmpd="sng" algn="ctr">
            <a:noFill/>
            <a:prstDash val="soli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50" normalizeH="0" baseline="0" noProof="0" dirty="0">
                <a:ln>
                  <a:noFill/>
                </a:ln>
                <a:gradFill>
                  <a:gsLst>
                    <a:gs pos="93805">
                      <a:srgbClr val="FFFFFF"/>
                    </a:gs>
                    <a:gs pos="80531">
                      <a:srgbClr val="FFFFFF"/>
                    </a:gs>
                  </a:gsLst>
                  <a:lin ang="5400000" scaled="1"/>
                </a:gradFill>
                <a:effectLst/>
                <a:uLnTx/>
                <a:uFillTx/>
                <a:latin typeface="Segoe UI Semibold"/>
                <a:ea typeface="+mn-ea"/>
                <a:cs typeface="Segoe UI Semibold" panose="020B0702040204020203" pitchFamily="34" charset="0"/>
              </a:rPr>
              <a:t>Cloud-Native</a:t>
            </a:r>
          </a:p>
        </p:txBody>
      </p:sp>
    </p:spTree>
    <p:extLst>
      <p:ext uri="{BB962C8B-B14F-4D97-AF65-F5344CB8AC3E}">
        <p14:creationId xmlns:p14="http://schemas.microsoft.com/office/powerpoint/2010/main" val="681331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par>
                                <p:cTn id="8" presetID="1" presetClass="entr" presetSubtype="0" fill="hold" grpId="1" nodeType="withEffect">
                                  <p:stCondLst>
                                    <p:cond delay="0"/>
                                  </p:stCondLst>
                                  <p:childTnLst>
                                    <p:set>
                                      <p:cBhvr>
                                        <p:cTn id="9" dur="1" fill="hold">
                                          <p:stCondLst>
                                            <p:cond delay="399"/>
                                          </p:stCondLst>
                                        </p:cTn>
                                        <p:tgtEl>
                                          <p:spTgt spid="75"/>
                                        </p:tgtEl>
                                        <p:attrNameLst>
                                          <p:attrName>style.visibility</p:attrName>
                                        </p:attrNameLst>
                                      </p:cBhvr>
                                      <p:to>
                                        <p:strVal val="visible"/>
                                      </p:to>
                                    </p:set>
                                  </p:childTnLst>
                                </p:cTn>
                              </p:par>
                              <p:par>
                                <p:cTn id="10" presetID="6" presetClass="emph" presetSubtype="0" accel="100000" autoRev="1" fill="hold" grpId="0" nodeType="withEffect">
                                  <p:stCondLst>
                                    <p:cond delay="0"/>
                                  </p:stCondLst>
                                  <p:childTnLst>
                                    <p:animScale>
                                      <p:cBhvr>
                                        <p:cTn id="11" dur="400" fill="hold"/>
                                        <p:tgtEl>
                                          <p:spTgt spid="75"/>
                                        </p:tgtEl>
                                      </p:cBhvr>
                                      <p:by x="100000" y="0"/>
                                    </p:animScale>
                                  </p:childTnLst>
                                </p:cTn>
                              </p:par>
                              <p:par>
                                <p:cTn id="12" presetID="10" presetClass="exit" presetSubtype="0" fill="hold" grpId="0" nodeType="withEffect">
                                  <p:stCondLst>
                                    <p:cond delay="300"/>
                                  </p:stCondLst>
                                  <p:childTnLst>
                                    <p:animEffect transition="out" filter="fade">
                                      <p:cBhvr>
                                        <p:cTn id="13" dur="500"/>
                                        <p:tgtEl>
                                          <p:spTgt spid="62"/>
                                        </p:tgtEl>
                                      </p:cBhvr>
                                    </p:animEffect>
                                    <p:set>
                                      <p:cBhvr>
                                        <p:cTn id="14" dur="1" fill="hold">
                                          <p:stCondLst>
                                            <p:cond delay="499"/>
                                          </p:stCondLst>
                                        </p:cTn>
                                        <p:tgtEl>
                                          <p:spTgt spid="62"/>
                                        </p:tgtEl>
                                        <p:attrNameLst>
                                          <p:attrName>style.visibility</p:attrName>
                                        </p:attrNameLst>
                                      </p:cBhvr>
                                      <p:to>
                                        <p:strVal val="hidden"/>
                                      </p:to>
                                    </p:set>
                                  </p:childTnLst>
                                </p:cTn>
                              </p:par>
                              <p:par>
                                <p:cTn id="15" presetID="42" presetClass="path" presetSubtype="0" decel="100000" fill="hold" grpId="1" nodeType="withEffect">
                                  <p:stCondLst>
                                    <p:cond delay="300"/>
                                  </p:stCondLst>
                                  <p:childTnLst>
                                    <p:animMotion origin="layout" path="M 2.70833E-6 2.96296E-6 L 0.02148 0.01412 " pathEditMode="relative" rAng="0" ptsTypes="AA">
                                      <p:cBhvr>
                                        <p:cTn id="16" dur="500" fill="hold"/>
                                        <p:tgtEl>
                                          <p:spTgt spid="62"/>
                                        </p:tgtEl>
                                        <p:attrNameLst>
                                          <p:attrName>ppt_x</p:attrName>
                                          <p:attrName>ppt_y</p:attrName>
                                        </p:attrNameLst>
                                      </p:cBhvr>
                                      <p:rCtr x="1068" y="694"/>
                                    </p:animMotion>
                                  </p:childTnLst>
                                </p:cTn>
                              </p:par>
                              <p:par>
                                <p:cTn id="17" presetID="10" presetClass="exit" presetSubtype="0" fill="hold" grpId="0" nodeType="withEffect">
                                  <p:stCondLst>
                                    <p:cond delay="300"/>
                                  </p:stCondLst>
                                  <p:childTnLst>
                                    <p:animEffect transition="out" filter="fade">
                                      <p:cBhvr>
                                        <p:cTn id="18" dur="500"/>
                                        <p:tgtEl>
                                          <p:spTgt spid="63"/>
                                        </p:tgtEl>
                                      </p:cBhvr>
                                    </p:animEffect>
                                    <p:set>
                                      <p:cBhvr>
                                        <p:cTn id="19" dur="1" fill="hold">
                                          <p:stCondLst>
                                            <p:cond delay="499"/>
                                          </p:stCondLst>
                                        </p:cTn>
                                        <p:tgtEl>
                                          <p:spTgt spid="63"/>
                                        </p:tgtEl>
                                        <p:attrNameLst>
                                          <p:attrName>style.visibility</p:attrName>
                                        </p:attrNameLst>
                                      </p:cBhvr>
                                      <p:to>
                                        <p:strVal val="hidden"/>
                                      </p:to>
                                    </p:set>
                                  </p:childTnLst>
                                </p:cTn>
                              </p:par>
                              <p:par>
                                <p:cTn id="20" presetID="42" presetClass="path" presetSubtype="0" decel="100000" fill="hold" grpId="1" nodeType="withEffect">
                                  <p:stCondLst>
                                    <p:cond delay="300"/>
                                  </p:stCondLst>
                                  <p:childTnLst>
                                    <p:animMotion origin="layout" path="M 3.75E-6 2.96296E-6 L -0.01563 0.01365 " pathEditMode="relative" rAng="0" ptsTypes="AA">
                                      <p:cBhvr>
                                        <p:cTn id="21" dur="500" fill="hold"/>
                                        <p:tgtEl>
                                          <p:spTgt spid="63"/>
                                        </p:tgtEl>
                                        <p:attrNameLst>
                                          <p:attrName>ppt_x</p:attrName>
                                          <p:attrName>ppt_y</p:attrName>
                                        </p:attrNameLst>
                                      </p:cBhvr>
                                      <p:rCtr x="-781" y="671"/>
                                    </p:animMotion>
                                  </p:childTnLst>
                                </p:cTn>
                              </p:par>
                              <p:par>
                                <p:cTn id="22" presetID="10" presetClass="exit" presetSubtype="0" fill="hold" grpId="0" nodeType="withEffect">
                                  <p:stCondLst>
                                    <p:cond delay="300"/>
                                  </p:stCondLst>
                                  <p:childTnLst>
                                    <p:animEffect transition="out" filter="fade">
                                      <p:cBhvr>
                                        <p:cTn id="23" dur="500"/>
                                        <p:tgtEl>
                                          <p:spTgt spid="64"/>
                                        </p:tgtEl>
                                      </p:cBhvr>
                                    </p:animEffect>
                                    <p:set>
                                      <p:cBhvr>
                                        <p:cTn id="24" dur="1" fill="hold">
                                          <p:stCondLst>
                                            <p:cond delay="499"/>
                                          </p:stCondLst>
                                        </p:cTn>
                                        <p:tgtEl>
                                          <p:spTgt spid="64"/>
                                        </p:tgtEl>
                                        <p:attrNameLst>
                                          <p:attrName>style.visibility</p:attrName>
                                        </p:attrNameLst>
                                      </p:cBhvr>
                                      <p:to>
                                        <p:strVal val="hidden"/>
                                      </p:to>
                                    </p:set>
                                  </p:childTnLst>
                                </p:cTn>
                              </p:par>
                              <p:par>
                                <p:cTn id="25" presetID="42" presetClass="path" presetSubtype="0" decel="100000" fill="hold" grpId="1" nodeType="withEffect">
                                  <p:stCondLst>
                                    <p:cond delay="300"/>
                                  </p:stCondLst>
                                  <p:childTnLst>
                                    <p:animMotion origin="layout" path="M 4.79167E-6 2.96296E-6 L -0.03763 0.01412 " pathEditMode="relative" rAng="0" ptsTypes="AA">
                                      <p:cBhvr>
                                        <p:cTn id="26" dur="500" fill="hold"/>
                                        <p:tgtEl>
                                          <p:spTgt spid="64"/>
                                        </p:tgtEl>
                                        <p:attrNameLst>
                                          <p:attrName>ppt_x</p:attrName>
                                          <p:attrName>ppt_y</p:attrName>
                                        </p:attrNameLst>
                                      </p:cBhvr>
                                      <p:rCtr x="-1888" y="694"/>
                                    </p:animMotion>
                                  </p:childTnLst>
                                </p:cTn>
                              </p:par>
                              <p:par>
                                <p:cTn id="27" presetID="10" presetClass="exit" presetSubtype="0" fill="hold" grpId="0" nodeType="withEffect">
                                  <p:stCondLst>
                                    <p:cond delay="300"/>
                                  </p:stCondLst>
                                  <p:childTnLst>
                                    <p:animEffect transition="out" filter="fade">
                                      <p:cBhvr>
                                        <p:cTn id="28" dur="500"/>
                                        <p:tgtEl>
                                          <p:spTgt spid="74"/>
                                        </p:tgtEl>
                                      </p:cBhvr>
                                    </p:animEffect>
                                    <p:set>
                                      <p:cBhvr>
                                        <p:cTn id="29" dur="1" fill="hold">
                                          <p:stCondLst>
                                            <p:cond delay="499"/>
                                          </p:stCondLst>
                                        </p:cTn>
                                        <p:tgtEl>
                                          <p:spTgt spid="74"/>
                                        </p:tgtEl>
                                        <p:attrNameLst>
                                          <p:attrName>style.visibility</p:attrName>
                                        </p:attrNameLst>
                                      </p:cBhvr>
                                      <p:to>
                                        <p:strVal val="hidden"/>
                                      </p:to>
                                    </p:set>
                                  </p:childTnLst>
                                </p:cTn>
                              </p:par>
                              <p:par>
                                <p:cTn id="30" presetID="42" presetClass="path" presetSubtype="0" decel="100000" fill="hold" grpId="1" nodeType="withEffect">
                                  <p:stCondLst>
                                    <p:cond delay="300"/>
                                  </p:stCondLst>
                                  <p:childTnLst>
                                    <p:animMotion origin="layout" path="M 8.33333E-7 3.33333E-6 L 0.00508 -0.00834 " pathEditMode="relative" rAng="0" ptsTypes="AA">
                                      <p:cBhvr>
                                        <p:cTn id="31" dur="500" fill="hold"/>
                                        <p:tgtEl>
                                          <p:spTgt spid="74"/>
                                        </p:tgtEl>
                                        <p:attrNameLst>
                                          <p:attrName>ppt_x</p:attrName>
                                          <p:attrName>ppt_y</p:attrName>
                                        </p:attrNameLst>
                                      </p:cBhvr>
                                      <p:rCtr x="247" y="-417"/>
                                    </p:animMotion>
                                  </p:childTnLst>
                                </p:cTn>
                              </p:par>
                              <p:par>
                                <p:cTn id="32" presetID="10" presetClass="exit" presetSubtype="0" fill="hold" grpId="0" nodeType="withEffect">
                                  <p:stCondLst>
                                    <p:cond delay="300"/>
                                  </p:stCondLst>
                                  <p:childTnLst>
                                    <p:animEffect transition="out" filter="fade">
                                      <p:cBhvr>
                                        <p:cTn id="33" dur="500"/>
                                        <p:tgtEl>
                                          <p:spTgt spid="61"/>
                                        </p:tgtEl>
                                      </p:cBhvr>
                                    </p:animEffect>
                                    <p:set>
                                      <p:cBhvr>
                                        <p:cTn id="34" dur="1" fill="hold">
                                          <p:stCondLst>
                                            <p:cond delay="499"/>
                                          </p:stCondLst>
                                        </p:cTn>
                                        <p:tgtEl>
                                          <p:spTgt spid="61"/>
                                        </p:tgtEl>
                                        <p:attrNameLst>
                                          <p:attrName>style.visibility</p:attrName>
                                        </p:attrNameLst>
                                      </p:cBhvr>
                                      <p:to>
                                        <p:strVal val="hidden"/>
                                      </p:to>
                                    </p:set>
                                  </p:childTnLst>
                                </p:cTn>
                              </p:par>
                              <p:par>
                                <p:cTn id="35" presetID="42" presetClass="path" presetSubtype="0" decel="100000" fill="hold" grpId="1" nodeType="withEffect">
                                  <p:stCondLst>
                                    <p:cond delay="300"/>
                                  </p:stCondLst>
                                  <p:childTnLst>
                                    <p:animMotion origin="layout" path="M 4.79167E-6 3.33333E-6 L -0.04948 -0.00834 " pathEditMode="relative" rAng="0" ptsTypes="AA">
                                      <p:cBhvr>
                                        <p:cTn id="36" dur="500" fill="hold"/>
                                        <p:tgtEl>
                                          <p:spTgt spid="61"/>
                                        </p:tgtEl>
                                        <p:attrNameLst>
                                          <p:attrName>ppt_x</p:attrName>
                                          <p:attrName>ppt_y</p:attrName>
                                        </p:attrNameLst>
                                      </p:cBhvr>
                                      <p:rCtr x="-2474" y="-417"/>
                                    </p:animMotion>
                                  </p:childTnLst>
                                </p:cTn>
                              </p:par>
                              <p:par>
                                <p:cTn id="37" presetID="1" presetClass="entr" presetSubtype="0" fill="hold" grpId="0" nodeType="withEffect">
                                  <p:stCondLst>
                                    <p:cond delay="300"/>
                                  </p:stCondLst>
                                  <p:childTnLst>
                                    <p:set>
                                      <p:cBhvr>
                                        <p:cTn id="38" dur="1" fill="hold">
                                          <p:stCondLst>
                                            <p:cond delay="0"/>
                                          </p:stCondLst>
                                        </p:cTn>
                                        <p:tgtEl>
                                          <p:spTgt spid="77"/>
                                        </p:tgtEl>
                                        <p:attrNameLst>
                                          <p:attrName>style.visibility</p:attrName>
                                        </p:attrNameLst>
                                      </p:cBhvr>
                                      <p:to>
                                        <p:strVal val="visible"/>
                                      </p:to>
                                    </p:set>
                                  </p:childTnLst>
                                </p:cTn>
                              </p:par>
                              <p:par>
                                <p:cTn id="39" presetID="42" presetClass="path" presetSubtype="0" decel="100000" fill="hold" grpId="1" nodeType="withEffect">
                                  <p:stCondLst>
                                    <p:cond delay="300"/>
                                  </p:stCondLst>
                                  <p:childTnLst>
                                    <p:animMotion origin="layout" path="M -1.66667E-6 4.07407E-6 L -0.02148 -0.01412 " pathEditMode="relative" rAng="0" ptsTypes="AA">
                                      <p:cBhvr>
                                        <p:cTn id="40" dur="500" spd="-100000" fill="hold"/>
                                        <p:tgtEl>
                                          <p:spTgt spid="77"/>
                                        </p:tgtEl>
                                        <p:attrNameLst>
                                          <p:attrName>ppt_x</p:attrName>
                                          <p:attrName>ppt_y</p:attrName>
                                        </p:attrNameLst>
                                      </p:cBhvr>
                                      <p:rCtr x="-1081" y="-718"/>
                                    </p:animMotion>
                                  </p:childTnLst>
                                </p:cTn>
                              </p:par>
                              <p:par>
                                <p:cTn id="41" presetID="1" presetClass="entr" presetSubtype="0" fill="hold" grpId="0" nodeType="withEffect">
                                  <p:stCondLst>
                                    <p:cond delay="300"/>
                                  </p:stCondLst>
                                  <p:childTnLst>
                                    <p:set>
                                      <p:cBhvr>
                                        <p:cTn id="42" dur="1" fill="hold">
                                          <p:stCondLst>
                                            <p:cond delay="0"/>
                                          </p:stCondLst>
                                        </p:cTn>
                                        <p:tgtEl>
                                          <p:spTgt spid="78"/>
                                        </p:tgtEl>
                                        <p:attrNameLst>
                                          <p:attrName>style.visibility</p:attrName>
                                        </p:attrNameLst>
                                      </p:cBhvr>
                                      <p:to>
                                        <p:strVal val="visible"/>
                                      </p:to>
                                    </p:set>
                                  </p:childTnLst>
                                </p:cTn>
                              </p:par>
                              <p:par>
                                <p:cTn id="43" presetID="42" presetClass="path" presetSubtype="0" decel="100000" fill="hold" grpId="1" nodeType="withEffect">
                                  <p:stCondLst>
                                    <p:cond delay="300"/>
                                  </p:stCondLst>
                                  <p:childTnLst>
                                    <p:animMotion origin="layout" path="M -1.04167E-6 4.07407E-6 L 0.01576 -0.01412 " pathEditMode="relative" rAng="0" ptsTypes="AA">
                                      <p:cBhvr>
                                        <p:cTn id="44" dur="500" spd="-100000" fill="hold"/>
                                        <p:tgtEl>
                                          <p:spTgt spid="78"/>
                                        </p:tgtEl>
                                        <p:attrNameLst>
                                          <p:attrName>ppt_x</p:attrName>
                                          <p:attrName>ppt_y</p:attrName>
                                        </p:attrNameLst>
                                      </p:cBhvr>
                                      <p:rCtr x="781" y="-718"/>
                                    </p:animMotion>
                                  </p:childTnLst>
                                </p:cTn>
                              </p:par>
                              <p:par>
                                <p:cTn id="45" presetID="1" presetClass="entr" presetSubtype="0" fill="hold" grpId="0" nodeType="withEffect">
                                  <p:stCondLst>
                                    <p:cond delay="300"/>
                                  </p:stCondLst>
                                  <p:childTnLst>
                                    <p:set>
                                      <p:cBhvr>
                                        <p:cTn id="46" dur="1" fill="hold">
                                          <p:stCondLst>
                                            <p:cond delay="0"/>
                                          </p:stCondLst>
                                        </p:cTn>
                                        <p:tgtEl>
                                          <p:spTgt spid="79"/>
                                        </p:tgtEl>
                                        <p:attrNameLst>
                                          <p:attrName>style.visibility</p:attrName>
                                        </p:attrNameLst>
                                      </p:cBhvr>
                                      <p:to>
                                        <p:strVal val="visible"/>
                                      </p:to>
                                    </p:set>
                                  </p:childTnLst>
                                </p:cTn>
                              </p:par>
                              <p:par>
                                <p:cTn id="47" presetID="42" presetClass="path" presetSubtype="0" decel="100000" fill="hold" grpId="1" nodeType="withEffect">
                                  <p:stCondLst>
                                    <p:cond delay="300"/>
                                  </p:stCondLst>
                                  <p:childTnLst>
                                    <p:animMotion origin="layout" path="M 4.79167E-6 4.07407E-6 L 0.0375 -0.01412 " pathEditMode="relative" rAng="0" ptsTypes="AA">
                                      <p:cBhvr>
                                        <p:cTn id="48" dur="500" spd="-100000" fill="hold"/>
                                        <p:tgtEl>
                                          <p:spTgt spid="79"/>
                                        </p:tgtEl>
                                        <p:attrNameLst>
                                          <p:attrName>ppt_x</p:attrName>
                                          <p:attrName>ppt_y</p:attrName>
                                        </p:attrNameLst>
                                      </p:cBhvr>
                                      <p:rCtr x="1875" y="-718"/>
                                    </p:animMotion>
                                  </p:childTnLst>
                                </p:cTn>
                              </p:par>
                              <p:par>
                                <p:cTn id="49" presetID="1" presetClass="entr" presetSubtype="0" fill="hold" grpId="0" nodeType="withEffect">
                                  <p:stCondLst>
                                    <p:cond delay="300"/>
                                  </p:stCondLst>
                                  <p:childTnLst>
                                    <p:set>
                                      <p:cBhvr>
                                        <p:cTn id="50" dur="1" fill="hold">
                                          <p:stCondLst>
                                            <p:cond delay="0"/>
                                          </p:stCondLst>
                                        </p:cTn>
                                        <p:tgtEl>
                                          <p:spTgt spid="81"/>
                                        </p:tgtEl>
                                        <p:attrNameLst>
                                          <p:attrName>style.visibility</p:attrName>
                                        </p:attrNameLst>
                                      </p:cBhvr>
                                      <p:to>
                                        <p:strVal val="visible"/>
                                      </p:to>
                                    </p:set>
                                  </p:childTnLst>
                                </p:cTn>
                              </p:par>
                              <p:par>
                                <p:cTn id="51" presetID="42" presetClass="path" presetSubtype="0" decel="100000" fill="hold" grpId="1" nodeType="withEffect">
                                  <p:stCondLst>
                                    <p:cond delay="300"/>
                                  </p:stCondLst>
                                  <p:childTnLst>
                                    <p:animMotion origin="layout" path="M 3.95833E-6 -3.33333E-6 L 0.04948 0.00834 " pathEditMode="relative" rAng="0" ptsTypes="AA">
                                      <p:cBhvr>
                                        <p:cTn id="52" dur="500" spd="-100000" fill="hold"/>
                                        <p:tgtEl>
                                          <p:spTgt spid="81"/>
                                        </p:tgtEl>
                                        <p:attrNameLst>
                                          <p:attrName>ppt_x</p:attrName>
                                          <p:attrName>ppt_y</p:attrName>
                                        </p:attrNameLst>
                                      </p:cBhvr>
                                      <p:rCtr x="2474" y="417"/>
                                    </p:animMotion>
                                  </p:childTnLst>
                                </p:cTn>
                              </p:par>
                              <p:par>
                                <p:cTn id="53" presetID="1" presetClass="entr" presetSubtype="0" fill="hold" grpId="0" nodeType="withEffect">
                                  <p:stCondLst>
                                    <p:cond delay="300"/>
                                  </p:stCondLst>
                                  <p:childTnLst>
                                    <p:set>
                                      <p:cBhvr>
                                        <p:cTn id="54" dur="1" fill="hold">
                                          <p:stCondLst>
                                            <p:cond delay="0"/>
                                          </p:stCondLst>
                                        </p:cTn>
                                        <p:tgtEl>
                                          <p:spTgt spid="80"/>
                                        </p:tgtEl>
                                        <p:attrNameLst>
                                          <p:attrName>style.visibility</p:attrName>
                                        </p:attrNameLst>
                                      </p:cBhvr>
                                      <p:to>
                                        <p:strVal val="visible"/>
                                      </p:to>
                                    </p:set>
                                  </p:childTnLst>
                                </p:cTn>
                              </p:par>
                              <p:par>
                                <p:cTn id="55" presetID="42" presetClass="path" presetSubtype="0" decel="100000" fill="hold" grpId="1" nodeType="withEffect">
                                  <p:stCondLst>
                                    <p:cond delay="300"/>
                                  </p:stCondLst>
                                  <p:childTnLst>
                                    <p:animMotion origin="layout" path="M 2.70833E-6 -3.33333E-6 L -0.00508 0.00834 " pathEditMode="relative" rAng="0" ptsTypes="AA">
                                      <p:cBhvr>
                                        <p:cTn id="56" dur="500" spd="-100000" fill="hold"/>
                                        <p:tgtEl>
                                          <p:spTgt spid="80"/>
                                        </p:tgtEl>
                                        <p:attrNameLst>
                                          <p:attrName>ppt_x</p:attrName>
                                          <p:attrName>ppt_y</p:attrName>
                                        </p:attrNameLst>
                                      </p:cBhvr>
                                      <p:rCtr x="-260" y="41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1" grpId="1"/>
      <p:bldP spid="62" grpId="0"/>
      <p:bldP spid="62" grpId="1"/>
      <p:bldP spid="63" grpId="0"/>
      <p:bldP spid="63" grpId="1"/>
      <p:bldP spid="64" grpId="0"/>
      <p:bldP spid="64" grpId="1"/>
      <p:bldP spid="74" grpId="0"/>
      <p:bldP spid="74" grpId="1"/>
      <p:bldP spid="75" grpId="0" animBg="1"/>
      <p:bldP spid="75" grpId="1" animBg="1"/>
      <p:bldP spid="77" grpId="0"/>
      <p:bldP spid="77" grpId="1"/>
      <p:bldP spid="78" grpId="0"/>
      <p:bldP spid="78" grpId="1"/>
      <p:bldP spid="79" grpId="0"/>
      <p:bldP spid="79" grpId="1"/>
      <p:bldP spid="80" grpId="0"/>
      <p:bldP spid="80" grpId="1"/>
      <p:bldP spid="81" grpId="0"/>
      <p:bldP spid="81"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020E7-27BC-4DD7-8938-F561EAEB5925}"/>
              </a:ext>
            </a:extLst>
          </p:cNvPr>
          <p:cNvSpPr>
            <a:spLocks noGrp="1"/>
          </p:cNvSpPr>
          <p:nvPr>
            <p:ph type="title"/>
          </p:nvPr>
        </p:nvSpPr>
        <p:spPr/>
        <p:txBody>
          <a:bodyPr>
            <a:normAutofit fontScale="90000"/>
          </a:bodyPr>
          <a:lstStyle/>
          <a:p>
            <a:r>
              <a:rPr lang="en-US" dirty="0"/>
              <a:t>Why</a:t>
            </a:r>
            <a:br>
              <a:rPr lang="en-US" dirty="0"/>
            </a:br>
            <a:r>
              <a:rPr lang="en-US" dirty="0"/>
              <a:t>modernize?</a:t>
            </a:r>
          </a:p>
        </p:txBody>
      </p:sp>
      <p:sp>
        <p:nvSpPr>
          <p:cNvPr id="4" name="Freeform: Shape 10">
            <a:extLst>
              <a:ext uri="{FF2B5EF4-FFF2-40B4-BE49-F238E27FC236}">
                <a16:creationId xmlns:a16="http://schemas.microsoft.com/office/drawing/2014/main" id="{55EF449B-D26C-4F45-B539-28C245C80382}"/>
              </a:ext>
            </a:extLst>
          </p:cNvPr>
          <p:cNvSpPr/>
          <p:nvPr/>
        </p:nvSpPr>
        <p:spPr bwMode="auto">
          <a:xfrm>
            <a:off x="2005862" y="2672758"/>
            <a:ext cx="8011886" cy="4185242"/>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rgbClr val="FFFFFF">
              <a:lumMod val="95000"/>
            </a:srgb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78D4"/>
              </a:solidFill>
              <a:effectLst/>
              <a:uLnTx/>
              <a:uFillTx/>
              <a:latin typeface="Segoe UI Semilight"/>
              <a:ea typeface="+mn-ea"/>
              <a:cs typeface="+mn-cs"/>
            </a:endParaRPr>
          </a:p>
        </p:txBody>
      </p:sp>
      <p:cxnSp>
        <p:nvCxnSpPr>
          <p:cNvPr id="5" name="Straight Connector 4">
            <a:extLst>
              <a:ext uri="{FF2B5EF4-FFF2-40B4-BE49-F238E27FC236}">
                <a16:creationId xmlns:a16="http://schemas.microsoft.com/office/drawing/2014/main" id="{0AB0CD4C-F369-47F3-8F91-6E0A4086B180}"/>
              </a:ext>
            </a:extLst>
          </p:cNvPr>
          <p:cNvCxnSpPr>
            <a:cxnSpLocks/>
          </p:cNvCxnSpPr>
          <p:nvPr/>
        </p:nvCxnSpPr>
        <p:spPr>
          <a:xfrm>
            <a:off x="0" y="3844838"/>
            <a:ext cx="6176724" cy="2665690"/>
          </a:xfrm>
          <a:prstGeom prst="line">
            <a:avLst/>
          </a:prstGeom>
          <a:noFill/>
          <a:ln w="15875" cap="rnd" cmpd="sng" algn="ctr">
            <a:solidFill>
              <a:srgbClr val="FFFFFF">
                <a:lumMod val="85000"/>
              </a:srgbClr>
            </a:solidFill>
            <a:prstDash val="solid"/>
            <a:headEnd type="none"/>
            <a:tailEnd type="none"/>
          </a:ln>
          <a:effectLst/>
        </p:spPr>
      </p:cxnSp>
      <p:cxnSp>
        <p:nvCxnSpPr>
          <p:cNvPr id="6" name="Straight Connector 5">
            <a:extLst>
              <a:ext uri="{FF2B5EF4-FFF2-40B4-BE49-F238E27FC236}">
                <a16:creationId xmlns:a16="http://schemas.microsoft.com/office/drawing/2014/main" id="{6C16B308-46AC-4794-BE67-E4C559AD9AE6}"/>
              </a:ext>
            </a:extLst>
          </p:cNvPr>
          <p:cNvCxnSpPr>
            <a:cxnSpLocks/>
          </p:cNvCxnSpPr>
          <p:nvPr/>
        </p:nvCxnSpPr>
        <p:spPr>
          <a:xfrm flipH="1">
            <a:off x="5824930" y="3844838"/>
            <a:ext cx="6367070" cy="2759256"/>
          </a:xfrm>
          <a:prstGeom prst="line">
            <a:avLst/>
          </a:prstGeom>
          <a:noFill/>
          <a:ln w="15875" cap="rnd" cmpd="sng" algn="ctr">
            <a:solidFill>
              <a:srgbClr val="FFFFFF">
                <a:lumMod val="85000"/>
              </a:srgbClr>
            </a:solidFill>
            <a:prstDash val="solid"/>
            <a:headEnd type="none"/>
            <a:tailEnd type="none"/>
          </a:ln>
          <a:effectLst/>
        </p:spPr>
      </p:cxnSp>
      <p:cxnSp>
        <p:nvCxnSpPr>
          <p:cNvPr id="7" name="Straight Connector 6">
            <a:extLst>
              <a:ext uri="{FF2B5EF4-FFF2-40B4-BE49-F238E27FC236}">
                <a16:creationId xmlns:a16="http://schemas.microsoft.com/office/drawing/2014/main" id="{6AAE15E1-5709-4AF2-8C97-B9C6B3C85588}"/>
              </a:ext>
            </a:extLst>
          </p:cNvPr>
          <p:cNvCxnSpPr>
            <a:cxnSpLocks/>
          </p:cNvCxnSpPr>
          <p:nvPr/>
        </p:nvCxnSpPr>
        <p:spPr>
          <a:xfrm flipH="1">
            <a:off x="6011807" y="0"/>
            <a:ext cx="2914855" cy="6431865"/>
          </a:xfrm>
          <a:prstGeom prst="line">
            <a:avLst/>
          </a:prstGeom>
          <a:noFill/>
          <a:ln w="15875" cap="rnd" cmpd="sng" algn="ctr">
            <a:solidFill>
              <a:srgbClr val="FFFFFF">
                <a:lumMod val="85000"/>
              </a:srgbClr>
            </a:solidFill>
            <a:prstDash val="solid"/>
            <a:headEnd type="none"/>
            <a:tailEnd type="none"/>
          </a:ln>
          <a:effectLst/>
        </p:spPr>
      </p:cxnSp>
      <p:cxnSp>
        <p:nvCxnSpPr>
          <p:cNvPr id="8" name="Straight Connector 7">
            <a:extLst>
              <a:ext uri="{FF2B5EF4-FFF2-40B4-BE49-F238E27FC236}">
                <a16:creationId xmlns:a16="http://schemas.microsoft.com/office/drawing/2014/main" id="{7CA5C00C-B160-4A9B-90E3-257E87378AC7}"/>
              </a:ext>
            </a:extLst>
          </p:cNvPr>
          <p:cNvCxnSpPr>
            <a:cxnSpLocks/>
          </p:cNvCxnSpPr>
          <p:nvPr/>
        </p:nvCxnSpPr>
        <p:spPr>
          <a:xfrm>
            <a:off x="3063763" y="0"/>
            <a:ext cx="2948042" cy="6431865"/>
          </a:xfrm>
          <a:prstGeom prst="line">
            <a:avLst/>
          </a:prstGeom>
          <a:noFill/>
          <a:ln w="15875" cap="rnd" cmpd="sng" algn="ctr">
            <a:solidFill>
              <a:srgbClr val="FFFFFF">
                <a:lumMod val="85000"/>
              </a:srgbClr>
            </a:solidFill>
            <a:prstDash val="solid"/>
            <a:headEnd type="none"/>
            <a:tailEnd type="none"/>
          </a:ln>
          <a:effectLst/>
        </p:spPr>
      </p:cxnSp>
      <p:sp>
        <p:nvSpPr>
          <p:cNvPr id="9" name="Freeform: Shape 8">
            <a:extLst>
              <a:ext uri="{FF2B5EF4-FFF2-40B4-BE49-F238E27FC236}">
                <a16:creationId xmlns:a16="http://schemas.microsoft.com/office/drawing/2014/main" id="{C7FBFC91-63DE-4890-A190-4DB2398F96F9}"/>
              </a:ext>
            </a:extLst>
          </p:cNvPr>
          <p:cNvSpPr/>
          <p:nvPr/>
        </p:nvSpPr>
        <p:spPr bwMode="auto">
          <a:xfrm>
            <a:off x="3592455" y="4294080"/>
            <a:ext cx="4838700" cy="2563920"/>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rgbClr val="424242"/>
          </a:solidFill>
          <a:ln w="254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itle 1">
            <a:extLst>
              <a:ext uri="{FF2B5EF4-FFF2-40B4-BE49-F238E27FC236}">
                <a16:creationId xmlns:a16="http://schemas.microsoft.com/office/drawing/2014/main" id="{77782CF0-9008-444E-92D3-D45F912F62E8}"/>
              </a:ext>
            </a:extLst>
          </p:cNvPr>
          <p:cNvSpPr txBox="1">
            <a:spLocks/>
          </p:cNvSpPr>
          <p:nvPr/>
        </p:nvSpPr>
        <p:spPr>
          <a:xfrm>
            <a:off x="4711030" y="5496001"/>
            <a:ext cx="2630242" cy="1010452"/>
          </a:xfrm>
          <a:prstGeom prst="rect">
            <a:avLst/>
          </a:prstGeom>
        </p:spPr>
        <p:txBody>
          <a:bodyPr anchor="ct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w="3175">
                  <a:noFill/>
                </a:ln>
                <a:solidFill>
                  <a:srgbClr val="FFFFFF"/>
                </a:solidFill>
                <a:effectLst/>
                <a:uLnTx/>
                <a:uFillTx/>
                <a:latin typeface="Segoe UI Semibold"/>
                <a:ea typeface="+mn-ea"/>
                <a:cs typeface="Segoe UI Semibold" panose="020B0702040204020203" pitchFamily="34" charset="0"/>
              </a:rPr>
              <a:t>Modernization triggers </a:t>
            </a:r>
          </a:p>
        </p:txBody>
      </p:sp>
      <p:sp>
        <p:nvSpPr>
          <p:cNvPr id="11" name="Rectangle 10">
            <a:extLst>
              <a:ext uri="{FF2B5EF4-FFF2-40B4-BE49-F238E27FC236}">
                <a16:creationId xmlns:a16="http://schemas.microsoft.com/office/drawing/2014/main" id="{0CF77F6F-3725-4BE3-9310-D25D1829496F}"/>
              </a:ext>
            </a:extLst>
          </p:cNvPr>
          <p:cNvSpPr/>
          <p:nvPr/>
        </p:nvSpPr>
        <p:spPr>
          <a:xfrm>
            <a:off x="-21721" y="2932782"/>
            <a:ext cx="3855015" cy="535531"/>
          </a:xfrm>
          <a:prstGeom prst="rect">
            <a:avLst/>
          </a:prstGeom>
        </p:spPr>
        <p:txBody>
          <a:bodyPr wrap="square" lIns="182880" anchor="ctr" anchorCtr="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dirty="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Dynamically scale apps to</a:t>
            </a:r>
            <a:br>
              <a:rPr kumimoji="0" lang="en-US" sz="1600" b="0" i="0" u="none" strike="noStrike" kern="0" cap="none" spc="0" normalizeH="0" baseline="0" noProof="0" dirty="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br>
            <a:r>
              <a:rPr kumimoji="0" lang="en-US" sz="1600" b="0" i="0" u="none" strike="noStrike" kern="0" cap="none" spc="0" normalizeH="0" baseline="0" noProof="0" dirty="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meet changing demand</a:t>
            </a:r>
          </a:p>
        </p:txBody>
      </p:sp>
      <p:sp>
        <p:nvSpPr>
          <p:cNvPr id="12" name="Rectangle 11">
            <a:extLst>
              <a:ext uri="{FF2B5EF4-FFF2-40B4-BE49-F238E27FC236}">
                <a16:creationId xmlns:a16="http://schemas.microsoft.com/office/drawing/2014/main" id="{825B4289-7289-4E1A-B1F8-2ACA6109404C}"/>
              </a:ext>
            </a:extLst>
          </p:cNvPr>
          <p:cNvSpPr/>
          <p:nvPr/>
        </p:nvSpPr>
        <p:spPr>
          <a:xfrm>
            <a:off x="4494242" y="1679351"/>
            <a:ext cx="2948042" cy="535531"/>
          </a:xfrm>
          <a:prstGeom prst="rect">
            <a:avLst/>
          </a:prstGeom>
        </p:spPr>
        <p:txBody>
          <a:bodyPr wrap="square" lIns="182880" anchor="ctr" anchorCtr="0">
            <a:spAutoFit/>
          </a:bodyPr>
          <a:lstStyle/>
          <a:p>
            <a:pPr marL="0" marR="0" lvl="0" indent="0" algn="ctr" defTabSz="914400"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dirty="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Address security issues caused by legacy code</a:t>
            </a:r>
          </a:p>
        </p:txBody>
      </p:sp>
      <p:sp>
        <p:nvSpPr>
          <p:cNvPr id="13" name="Rectangle 12">
            <a:extLst>
              <a:ext uri="{FF2B5EF4-FFF2-40B4-BE49-F238E27FC236}">
                <a16:creationId xmlns:a16="http://schemas.microsoft.com/office/drawing/2014/main" id="{9B78A2D7-55D3-427E-8A25-B4C0F476C63D}"/>
              </a:ext>
            </a:extLst>
          </p:cNvPr>
          <p:cNvSpPr/>
          <p:nvPr/>
        </p:nvSpPr>
        <p:spPr>
          <a:xfrm>
            <a:off x="8521059" y="2821982"/>
            <a:ext cx="3365908" cy="757130"/>
          </a:xfrm>
          <a:prstGeom prst="rect">
            <a:avLst/>
          </a:prstGeom>
        </p:spPr>
        <p:txBody>
          <a:bodyPr wrap="square" lIns="182880" anchor="ctr" anchorCtr="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0">
                      <a:srgbClr val="1A1A1A"/>
                    </a:gs>
                    <a:gs pos="100000">
                      <a:srgbClr val="1A1A1A"/>
                    </a:gs>
                  </a:gsLst>
                  <a:lin ang="6000000" scaled="0"/>
                </a:gradFill>
                <a:effectLst/>
                <a:uLnTx/>
                <a:uFillTx/>
                <a:latin typeface="Segoe UI Semibold"/>
                <a:ea typeface="+mn-ea"/>
                <a:cs typeface="+mn-cs"/>
              </a:rPr>
              <a:t>Create intelligent application experiences that enable new business opportunities</a:t>
            </a:r>
          </a:p>
        </p:txBody>
      </p:sp>
      <p:sp>
        <p:nvSpPr>
          <p:cNvPr id="14" name="Rectangle 13">
            <a:extLst>
              <a:ext uri="{FF2B5EF4-FFF2-40B4-BE49-F238E27FC236}">
                <a16:creationId xmlns:a16="http://schemas.microsoft.com/office/drawing/2014/main" id="{E32C5CCE-DB42-47F0-ADD2-D8FCD3F41C96}"/>
              </a:ext>
            </a:extLst>
          </p:cNvPr>
          <p:cNvSpPr/>
          <p:nvPr/>
        </p:nvSpPr>
        <p:spPr>
          <a:xfrm>
            <a:off x="9890700" y="5501764"/>
            <a:ext cx="2231451" cy="757130"/>
          </a:xfrm>
          <a:prstGeom prst="rect">
            <a:avLst/>
          </a:prstGeom>
        </p:spPr>
        <p:txBody>
          <a:bodyPr wrap="square" lIns="182880">
            <a:spAutoFit/>
          </a:bodyPr>
          <a:lstStyle/>
          <a:p>
            <a:pPr marL="0" marR="0" lvl="0" indent="0" algn="ctr" defTabSz="914400"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dirty="0">
                <a:ln>
                  <a:noFill/>
                </a:ln>
                <a:gradFill>
                  <a:gsLst>
                    <a:gs pos="0">
                      <a:srgbClr val="1A1A1A"/>
                    </a:gs>
                    <a:gs pos="100000">
                      <a:srgbClr val="1A1A1A"/>
                    </a:gs>
                  </a:gsLst>
                  <a:lin ang="6000000" scaled="0"/>
                </a:gradFill>
                <a:effectLst/>
                <a:uLnTx/>
                <a:uFillTx/>
                <a:latin typeface="Segoe UI Semibold"/>
                <a:ea typeface="+mn-ea"/>
                <a:cs typeface="+mn-cs"/>
              </a:rPr>
              <a:t>Share business logic and code across platforms</a:t>
            </a:r>
          </a:p>
        </p:txBody>
      </p:sp>
      <p:sp>
        <p:nvSpPr>
          <p:cNvPr id="15" name="Rectangle 14">
            <a:extLst>
              <a:ext uri="{FF2B5EF4-FFF2-40B4-BE49-F238E27FC236}">
                <a16:creationId xmlns:a16="http://schemas.microsoft.com/office/drawing/2014/main" id="{9F3934AB-D0C3-4874-9B24-26DFF417B3E7}"/>
              </a:ext>
            </a:extLst>
          </p:cNvPr>
          <p:cNvSpPr/>
          <p:nvPr/>
        </p:nvSpPr>
        <p:spPr>
          <a:xfrm>
            <a:off x="-69850" y="5612564"/>
            <a:ext cx="2075709"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dirty="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Deliver apps and features faster</a:t>
            </a:r>
          </a:p>
        </p:txBody>
      </p:sp>
      <p:grpSp>
        <p:nvGrpSpPr>
          <p:cNvPr id="16" name="Group 15">
            <a:extLst>
              <a:ext uri="{FF2B5EF4-FFF2-40B4-BE49-F238E27FC236}">
                <a16:creationId xmlns:a16="http://schemas.microsoft.com/office/drawing/2014/main" id="{C4888CE1-B49A-4B58-9225-70FAB152A2FC}"/>
              </a:ext>
            </a:extLst>
          </p:cNvPr>
          <p:cNvGrpSpPr/>
          <p:nvPr/>
        </p:nvGrpSpPr>
        <p:grpSpPr>
          <a:xfrm>
            <a:off x="1745559" y="5556649"/>
            <a:ext cx="2075709" cy="1067272"/>
            <a:chOff x="-3212783" y="1886958"/>
            <a:chExt cx="2075709" cy="1067272"/>
          </a:xfrm>
        </p:grpSpPr>
        <p:sp>
          <p:nvSpPr>
            <p:cNvPr id="17" name="Org_ECA6" title="Icon of three boxes in a bracket chart">
              <a:extLst>
                <a:ext uri="{FF2B5EF4-FFF2-40B4-BE49-F238E27FC236}">
                  <a16:creationId xmlns:a16="http://schemas.microsoft.com/office/drawing/2014/main" id="{5E458B30-D921-4ACD-B3AC-A8DBDD6A669B}"/>
                </a:ext>
              </a:extLst>
            </p:cNvPr>
            <p:cNvSpPr>
              <a:spLocks noChangeAspect="1" noEditPoints="1"/>
            </p:cNvSpPr>
            <p:nvPr/>
          </p:nvSpPr>
          <p:spPr bwMode="auto">
            <a:xfrm>
              <a:off x="-2454636" y="1886958"/>
              <a:ext cx="635614" cy="635923"/>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8" name="Rectangle 17">
              <a:extLst>
                <a:ext uri="{FF2B5EF4-FFF2-40B4-BE49-F238E27FC236}">
                  <a16:creationId xmlns:a16="http://schemas.microsoft.com/office/drawing/2014/main" id="{D29D5426-EFF1-49DF-A7DD-914B9EBA261E}"/>
                </a:ext>
              </a:extLst>
            </p:cNvPr>
            <p:cNvSpPr/>
            <p:nvPr/>
          </p:nvSpPr>
          <p:spPr>
            <a:xfrm>
              <a:off x="-3212783" y="2612598"/>
              <a:ext cx="2075709" cy="341632"/>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800" b="0" i="0" u="none" strike="noStrike" kern="0" cap="none" spc="0" normalizeH="0" baseline="0" noProof="0" dirty="0">
                  <a:ln>
                    <a:noFill/>
                  </a:ln>
                  <a:solidFill>
                    <a:srgbClr val="0078D4"/>
                  </a:solidFill>
                  <a:effectLst/>
                  <a:uLnTx/>
                  <a:uFillTx/>
                  <a:latin typeface="Segoe UI Light" panose="020B0502040204020203" pitchFamily="34" charset="0"/>
                  <a:ea typeface="Calibri" panose="020F0502020204030204" pitchFamily="34" charset="0"/>
                  <a:cs typeface="Segoe UI Light" panose="020B0502040204020203" pitchFamily="34" charset="0"/>
                </a:rPr>
                <a:t>Agility</a:t>
              </a:r>
            </a:p>
          </p:txBody>
        </p:sp>
      </p:grpSp>
      <p:grpSp>
        <p:nvGrpSpPr>
          <p:cNvPr id="19" name="Group 18">
            <a:extLst>
              <a:ext uri="{FF2B5EF4-FFF2-40B4-BE49-F238E27FC236}">
                <a16:creationId xmlns:a16="http://schemas.microsoft.com/office/drawing/2014/main" id="{73ED118A-4194-4D8D-BC14-72A161B89184}"/>
              </a:ext>
            </a:extLst>
          </p:cNvPr>
          <p:cNvGrpSpPr/>
          <p:nvPr/>
        </p:nvGrpSpPr>
        <p:grpSpPr>
          <a:xfrm>
            <a:off x="2653757" y="3960511"/>
            <a:ext cx="2075709" cy="982399"/>
            <a:chOff x="2723606" y="3960511"/>
            <a:chExt cx="2075709" cy="982399"/>
          </a:xfrm>
        </p:grpSpPr>
        <p:grpSp>
          <p:nvGrpSpPr>
            <p:cNvPr id="20" name="Group 19">
              <a:extLst>
                <a:ext uri="{FF2B5EF4-FFF2-40B4-BE49-F238E27FC236}">
                  <a16:creationId xmlns:a16="http://schemas.microsoft.com/office/drawing/2014/main" id="{16D3B64F-E163-4024-A8EB-8992A0AF8669}"/>
                </a:ext>
              </a:extLst>
            </p:cNvPr>
            <p:cNvGrpSpPr/>
            <p:nvPr/>
          </p:nvGrpSpPr>
          <p:grpSpPr>
            <a:xfrm>
              <a:off x="3493023" y="3960511"/>
              <a:ext cx="681259" cy="540621"/>
              <a:chOff x="-2947988" y="774700"/>
              <a:chExt cx="2936875" cy="3105151"/>
            </a:xfrm>
            <a:solidFill>
              <a:srgbClr val="F2F2F2"/>
            </a:solidFill>
          </p:grpSpPr>
          <p:sp>
            <p:nvSpPr>
              <p:cNvPr id="22" name="Freeform 125">
                <a:extLst>
                  <a:ext uri="{FF2B5EF4-FFF2-40B4-BE49-F238E27FC236}">
                    <a16:creationId xmlns:a16="http://schemas.microsoft.com/office/drawing/2014/main" id="{1CB6B8E3-78B1-4CD7-BF00-6F0E186DD5F4}"/>
                  </a:ext>
                </a:extLst>
              </p:cNvPr>
              <p:cNvSpPr>
                <a:spLocks/>
              </p:cNvSpPr>
              <p:nvPr/>
            </p:nvSpPr>
            <p:spPr bwMode="auto">
              <a:xfrm>
                <a:off x="-2947988" y="774700"/>
                <a:ext cx="2936875" cy="1779588"/>
              </a:xfrm>
              <a:custGeom>
                <a:avLst/>
                <a:gdLst>
                  <a:gd name="T0" fmla="*/ 390 w 780"/>
                  <a:gd name="T1" fmla="*/ 0 h 473"/>
                  <a:gd name="T2" fmla="*/ 401 w 780"/>
                  <a:gd name="T3" fmla="*/ 4 h 473"/>
                  <a:gd name="T4" fmla="*/ 768 w 780"/>
                  <a:gd name="T5" fmla="*/ 216 h 473"/>
                  <a:gd name="T6" fmla="*/ 778 w 780"/>
                  <a:gd name="T7" fmla="*/ 228 h 473"/>
                  <a:gd name="T8" fmla="*/ 778 w 780"/>
                  <a:gd name="T9" fmla="*/ 243 h 473"/>
                  <a:gd name="T10" fmla="*/ 768 w 780"/>
                  <a:gd name="T11" fmla="*/ 255 h 473"/>
                  <a:gd name="T12" fmla="*/ 401 w 780"/>
                  <a:gd name="T13" fmla="*/ 468 h 473"/>
                  <a:gd name="T14" fmla="*/ 396 w 780"/>
                  <a:gd name="T15" fmla="*/ 470 h 473"/>
                  <a:gd name="T16" fmla="*/ 390 w 780"/>
                  <a:gd name="T17" fmla="*/ 473 h 473"/>
                  <a:gd name="T18" fmla="*/ 384 w 780"/>
                  <a:gd name="T19" fmla="*/ 470 h 473"/>
                  <a:gd name="T20" fmla="*/ 379 w 780"/>
                  <a:gd name="T21" fmla="*/ 468 h 473"/>
                  <a:gd name="T22" fmla="*/ 12 w 780"/>
                  <a:gd name="T23" fmla="*/ 255 h 473"/>
                  <a:gd name="T24" fmla="*/ 2 w 780"/>
                  <a:gd name="T25" fmla="*/ 243 h 473"/>
                  <a:gd name="T26" fmla="*/ 2 w 780"/>
                  <a:gd name="T27" fmla="*/ 228 h 473"/>
                  <a:gd name="T28" fmla="*/ 12 w 780"/>
                  <a:gd name="T29" fmla="*/ 216 h 473"/>
                  <a:gd name="T30" fmla="*/ 379 w 780"/>
                  <a:gd name="T31" fmla="*/ 4 h 473"/>
                  <a:gd name="T32" fmla="*/ 390 w 780"/>
                  <a:gd name="T33" fmla="*/ 0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80" h="473">
                    <a:moveTo>
                      <a:pt x="390" y="0"/>
                    </a:moveTo>
                    <a:cubicBezTo>
                      <a:pt x="394" y="0"/>
                      <a:pt x="398" y="1"/>
                      <a:pt x="401" y="4"/>
                    </a:cubicBezTo>
                    <a:cubicBezTo>
                      <a:pt x="768" y="216"/>
                      <a:pt x="768" y="216"/>
                      <a:pt x="768" y="216"/>
                    </a:cubicBezTo>
                    <a:cubicBezTo>
                      <a:pt x="773" y="219"/>
                      <a:pt x="776" y="223"/>
                      <a:pt x="778" y="228"/>
                    </a:cubicBezTo>
                    <a:cubicBezTo>
                      <a:pt x="780" y="233"/>
                      <a:pt x="780" y="238"/>
                      <a:pt x="778" y="243"/>
                    </a:cubicBezTo>
                    <a:cubicBezTo>
                      <a:pt x="776" y="248"/>
                      <a:pt x="773" y="252"/>
                      <a:pt x="768" y="255"/>
                    </a:cubicBezTo>
                    <a:cubicBezTo>
                      <a:pt x="401" y="468"/>
                      <a:pt x="401" y="468"/>
                      <a:pt x="401" y="468"/>
                    </a:cubicBezTo>
                    <a:cubicBezTo>
                      <a:pt x="400" y="468"/>
                      <a:pt x="398" y="469"/>
                      <a:pt x="396" y="470"/>
                    </a:cubicBezTo>
                    <a:cubicBezTo>
                      <a:pt x="390" y="473"/>
                      <a:pt x="390" y="473"/>
                      <a:pt x="390" y="473"/>
                    </a:cubicBezTo>
                    <a:cubicBezTo>
                      <a:pt x="384" y="470"/>
                      <a:pt x="384" y="470"/>
                      <a:pt x="384" y="470"/>
                    </a:cubicBezTo>
                    <a:cubicBezTo>
                      <a:pt x="382" y="469"/>
                      <a:pt x="380" y="468"/>
                      <a:pt x="379" y="468"/>
                    </a:cubicBezTo>
                    <a:cubicBezTo>
                      <a:pt x="12" y="255"/>
                      <a:pt x="12" y="255"/>
                      <a:pt x="12" y="255"/>
                    </a:cubicBezTo>
                    <a:cubicBezTo>
                      <a:pt x="7" y="252"/>
                      <a:pt x="4" y="248"/>
                      <a:pt x="2" y="243"/>
                    </a:cubicBezTo>
                    <a:cubicBezTo>
                      <a:pt x="0" y="238"/>
                      <a:pt x="0" y="233"/>
                      <a:pt x="2" y="228"/>
                    </a:cubicBezTo>
                    <a:cubicBezTo>
                      <a:pt x="4" y="223"/>
                      <a:pt x="7" y="219"/>
                      <a:pt x="12" y="216"/>
                    </a:cubicBezTo>
                    <a:cubicBezTo>
                      <a:pt x="379" y="4"/>
                      <a:pt x="379" y="4"/>
                      <a:pt x="379" y="4"/>
                    </a:cubicBezTo>
                    <a:cubicBezTo>
                      <a:pt x="382" y="1"/>
                      <a:pt x="386" y="0"/>
                      <a:pt x="390" y="0"/>
                    </a:cubicBezTo>
                    <a:close/>
                  </a:path>
                </a:pathLst>
              </a:custGeom>
              <a:grpFill/>
              <a:ln w="15875" cap="sq">
                <a:solidFill>
                  <a:srgbClr val="0078D4"/>
                </a:solidFill>
                <a:miter lim="800000"/>
              </a:ln>
            </p:spPr>
            <p:txBody>
              <a:bodyPr vert="horz" wrap="square" lIns="91440" tIns="45720" rIns="91440" bIns="45720" numCol="1" anchor="t" anchorCtr="0" compatLnSpc="1">
                <a:prstTxWarp prst="textNoShape">
                  <a:avLst/>
                </a:prstTxWarp>
                <a:noAutofit/>
              </a:bodyPr>
              <a:lstStyle/>
              <a:p>
                <a:pPr marL="0" marR="0" lvl="0" indent="0" algn="l" defTabSz="914363"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3" name="Freeform 126">
                <a:extLst>
                  <a:ext uri="{FF2B5EF4-FFF2-40B4-BE49-F238E27FC236}">
                    <a16:creationId xmlns:a16="http://schemas.microsoft.com/office/drawing/2014/main" id="{2A4FD026-77FD-47D2-A6AD-7A41145DA247}"/>
                  </a:ext>
                </a:extLst>
              </p:cNvPr>
              <p:cNvSpPr>
                <a:spLocks/>
              </p:cNvSpPr>
              <p:nvPr/>
            </p:nvSpPr>
            <p:spPr bwMode="auto">
              <a:xfrm>
                <a:off x="-2947988" y="2760663"/>
                <a:ext cx="2936875" cy="1119188"/>
              </a:xfrm>
              <a:custGeom>
                <a:avLst/>
                <a:gdLst>
                  <a:gd name="T0" fmla="*/ 367 w 780"/>
                  <a:gd name="T1" fmla="*/ 163 h 297"/>
                  <a:gd name="T2" fmla="*/ 368 w 780"/>
                  <a:gd name="T3" fmla="*/ 163 h 297"/>
                  <a:gd name="T4" fmla="*/ 390 w 780"/>
                  <a:gd name="T5" fmla="*/ 169 h 297"/>
                  <a:gd name="T6" fmla="*/ 413 w 780"/>
                  <a:gd name="T7" fmla="*/ 163 h 297"/>
                  <a:gd name="T8" fmla="*/ 695 w 780"/>
                  <a:gd name="T9" fmla="*/ 0 h 297"/>
                  <a:gd name="T10" fmla="*/ 768 w 780"/>
                  <a:gd name="T11" fmla="*/ 42 h 297"/>
                  <a:gd name="T12" fmla="*/ 778 w 780"/>
                  <a:gd name="T13" fmla="*/ 54 h 297"/>
                  <a:gd name="T14" fmla="*/ 778 w 780"/>
                  <a:gd name="T15" fmla="*/ 70 h 297"/>
                  <a:gd name="T16" fmla="*/ 768 w 780"/>
                  <a:gd name="T17" fmla="*/ 82 h 297"/>
                  <a:gd name="T18" fmla="*/ 401 w 780"/>
                  <a:gd name="T19" fmla="*/ 294 h 297"/>
                  <a:gd name="T20" fmla="*/ 390 w 780"/>
                  <a:gd name="T21" fmla="*/ 297 h 297"/>
                  <a:gd name="T22" fmla="*/ 379 w 780"/>
                  <a:gd name="T23" fmla="*/ 294 h 297"/>
                  <a:gd name="T24" fmla="*/ 12 w 780"/>
                  <a:gd name="T25" fmla="*/ 82 h 297"/>
                  <a:gd name="T26" fmla="*/ 2 w 780"/>
                  <a:gd name="T27" fmla="*/ 70 h 297"/>
                  <a:gd name="T28" fmla="*/ 2 w 780"/>
                  <a:gd name="T29" fmla="*/ 54 h 297"/>
                  <a:gd name="T30" fmla="*/ 12 w 780"/>
                  <a:gd name="T31" fmla="*/ 42 h 297"/>
                  <a:gd name="T32" fmla="*/ 86 w 780"/>
                  <a:gd name="T33" fmla="*/ 0 h 297"/>
                  <a:gd name="T34" fmla="*/ 367 w 780"/>
                  <a:gd name="T35" fmla="*/ 163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0" h="297">
                    <a:moveTo>
                      <a:pt x="367" y="163"/>
                    </a:moveTo>
                    <a:cubicBezTo>
                      <a:pt x="368" y="163"/>
                      <a:pt x="368" y="163"/>
                      <a:pt x="368" y="163"/>
                    </a:cubicBezTo>
                    <a:cubicBezTo>
                      <a:pt x="374" y="167"/>
                      <a:pt x="382" y="169"/>
                      <a:pt x="390" y="169"/>
                    </a:cubicBezTo>
                    <a:cubicBezTo>
                      <a:pt x="398" y="169"/>
                      <a:pt x="406" y="167"/>
                      <a:pt x="413" y="163"/>
                    </a:cubicBezTo>
                    <a:cubicBezTo>
                      <a:pt x="695" y="0"/>
                      <a:pt x="695" y="0"/>
                      <a:pt x="695" y="0"/>
                    </a:cubicBezTo>
                    <a:cubicBezTo>
                      <a:pt x="768" y="42"/>
                      <a:pt x="768" y="42"/>
                      <a:pt x="768" y="42"/>
                    </a:cubicBezTo>
                    <a:cubicBezTo>
                      <a:pt x="773" y="45"/>
                      <a:pt x="776" y="49"/>
                      <a:pt x="778" y="54"/>
                    </a:cubicBezTo>
                    <a:cubicBezTo>
                      <a:pt x="780" y="59"/>
                      <a:pt x="780" y="65"/>
                      <a:pt x="778" y="70"/>
                    </a:cubicBezTo>
                    <a:cubicBezTo>
                      <a:pt x="776" y="75"/>
                      <a:pt x="773" y="79"/>
                      <a:pt x="768" y="82"/>
                    </a:cubicBezTo>
                    <a:cubicBezTo>
                      <a:pt x="401" y="294"/>
                      <a:pt x="401" y="294"/>
                      <a:pt x="401" y="294"/>
                    </a:cubicBezTo>
                    <a:cubicBezTo>
                      <a:pt x="398" y="296"/>
                      <a:pt x="394" y="297"/>
                      <a:pt x="390" y="297"/>
                    </a:cubicBezTo>
                    <a:cubicBezTo>
                      <a:pt x="386" y="297"/>
                      <a:pt x="382" y="296"/>
                      <a:pt x="379" y="294"/>
                    </a:cubicBezTo>
                    <a:cubicBezTo>
                      <a:pt x="12" y="82"/>
                      <a:pt x="12" y="82"/>
                      <a:pt x="12" y="82"/>
                    </a:cubicBezTo>
                    <a:cubicBezTo>
                      <a:pt x="7" y="79"/>
                      <a:pt x="4" y="75"/>
                      <a:pt x="2" y="70"/>
                    </a:cubicBezTo>
                    <a:cubicBezTo>
                      <a:pt x="0" y="65"/>
                      <a:pt x="0" y="59"/>
                      <a:pt x="2" y="54"/>
                    </a:cubicBezTo>
                    <a:cubicBezTo>
                      <a:pt x="4" y="49"/>
                      <a:pt x="7" y="45"/>
                      <a:pt x="12" y="42"/>
                    </a:cubicBezTo>
                    <a:cubicBezTo>
                      <a:pt x="86" y="0"/>
                      <a:pt x="86" y="0"/>
                      <a:pt x="86" y="0"/>
                    </a:cubicBezTo>
                    <a:lnTo>
                      <a:pt x="367" y="163"/>
                    </a:lnTo>
                    <a:close/>
                  </a:path>
                </a:pathLst>
              </a:custGeom>
              <a:grpFill/>
              <a:ln w="15875" cap="sq">
                <a:solidFill>
                  <a:srgbClr val="0078D4"/>
                </a:solidFill>
                <a:miter lim="800000"/>
              </a:ln>
            </p:spPr>
            <p:txBody>
              <a:bodyPr vert="horz" wrap="square" lIns="91440" tIns="45720" rIns="91440" bIns="45720" numCol="1" anchor="t" anchorCtr="0" compatLnSpc="1">
                <a:prstTxWarp prst="textNoShape">
                  <a:avLst/>
                </a:prstTxWarp>
                <a:noAutofit/>
              </a:bodyPr>
              <a:lstStyle/>
              <a:p>
                <a:pPr marL="0" marR="0" lvl="0" indent="0" algn="l" defTabSz="914363"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4" name="Freeform 127">
                <a:extLst>
                  <a:ext uri="{FF2B5EF4-FFF2-40B4-BE49-F238E27FC236}">
                    <a16:creationId xmlns:a16="http://schemas.microsoft.com/office/drawing/2014/main" id="{6320EFAF-2A28-408E-B8C4-2CB14B3A8594}"/>
                  </a:ext>
                </a:extLst>
              </p:cNvPr>
              <p:cNvSpPr>
                <a:spLocks/>
              </p:cNvSpPr>
              <p:nvPr/>
            </p:nvSpPr>
            <p:spPr bwMode="auto">
              <a:xfrm>
                <a:off x="-2947988" y="2090738"/>
                <a:ext cx="2936875" cy="1114425"/>
              </a:xfrm>
              <a:custGeom>
                <a:avLst/>
                <a:gdLst>
                  <a:gd name="T0" fmla="*/ 778 w 780"/>
                  <a:gd name="T1" fmla="*/ 70 h 296"/>
                  <a:gd name="T2" fmla="*/ 768 w 780"/>
                  <a:gd name="T3" fmla="*/ 82 h 296"/>
                  <a:gd name="T4" fmla="*/ 401 w 780"/>
                  <a:gd name="T5" fmla="*/ 294 h 296"/>
                  <a:gd name="T6" fmla="*/ 390 w 780"/>
                  <a:gd name="T7" fmla="*/ 296 h 296"/>
                  <a:gd name="T8" fmla="*/ 379 w 780"/>
                  <a:gd name="T9" fmla="*/ 294 h 296"/>
                  <a:gd name="T10" fmla="*/ 12 w 780"/>
                  <a:gd name="T11" fmla="*/ 82 h 296"/>
                  <a:gd name="T12" fmla="*/ 2 w 780"/>
                  <a:gd name="T13" fmla="*/ 70 h 296"/>
                  <a:gd name="T14" fmla="*/ 2 w 780"/>
                  <a:gd name="T15" fmla="*/ 54 h 296"/>
                  <a:gd name="T16" fmla="*/ 12 w 780"/>
                  <a:gd name="T17" fmla="*/ 42 h 296"/>
                  <a:gd name="T18" fmla="*/ 86 w 780"/>
                  <a:gd name="T19" fmla="*/ 0 h 296"/>
                  <a:gd name="T20" fmla="*/ 367 w 780"/>
                  <a:gd name="T21" fmla="*/ 163 h 296"/>
                  <a:gd name="T22" fmla="*/ 368 w 780"/>
                  <a:gd name="T23" fmla="*/ 163 h 296"/>
                  <a:gd name="T24" fmla="*/ 390 w 780"/>
                  <a:gd name="T25" fmla="*/ 168 h 296"/>
                  <a:gd name="T26" fmla="*/ 413 w 780"/>
                  <a:gd name="T27" fmla="*/ 163 h 296"/>
                  <a:gd name="T28" fmla="*/ 695 w 780"/>
                  <a:gd name="T29" fmla="*/ 0 h 296"/>
                  <a:gd name="T30" fmla="*/ 768 w 780"/>
                  <a:gd name="T31" fmla="*/ 42 h 296"/>
                  <a:gd name="T32" fmla="*/ 778 w 780"/>
                  <a:gd name="T33" fmla="*/ 54 h 296"/>
                  <a:gd name="T34" fmla="*/ 778 w 780"/>
                  <a:gd name="T35" fmla="*/ 7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80" h="296">
                    <a:moveTo>
                      <a:pt x="778" y="70"/>
                    </a:moveTo>
                    <a:cubicBezTo>
                      <a:pt x="776" y="74"/>
                      <a:pt x="773" y="78"/>
                      <a:pt x="768" y="82"/>
                    </a:cubicBezTo>
                    <a:cubicBezTo>
                      <a:pt x="401" y="294"/>
                      <a:pt x="401" y="294"/>
                      <a:pt x="401" y="294"/>
                    </a:cubicBezTo>
                    <a:cubicBezTo>
                      <a:pt x="398" y="295"/>
                      <a:pt x="394" y="296"/>
                      <a:pt x="390" y="296"/>
                    </a:cubicBezTo>
                    <a:cubicBezTo>
                      <a:pt x="386" y="296"/>
                      <a:pt x="382" y="295"/>
                      <a:pt x="379" y="294"/>
                    </a:cubicBezTo>
                    <a:cubicBezTo>
                      <a:pt x="12" y="82"/>
                      <a:pt x="12" y="82"/>
                      <a:pt x="12" y="82"/>
                    </a:cubicBezTo>
                    <a:cubicBezTo>
                      <a:pt x="7" y="78"/>
                      <a:pt x="4" y="74"/>
                      <a:pt x="2" y="70"/>
                    </a:cubicBezTo>
                    <a:cubicBezTo>
                      <a:pt x="0" y="64"/>
                      <a:pt x="0" y="59"/>
                      <a:pt x="2" y="54"/>
                    </a:cubicBezTo>
                    <a:cubicBezTo>
                      <a:pt x="4" y="49"/>
                      <a:pt x="7" y="45"/>
                      <a:pt x="12" y="42"/>
                    </a:cubicBezTo>
                    <a:cubicBezTo>
                      <a:pt x="86" y="0"/>
                      <a:pt x="86" y="0"/>
                      <a:pt x="86" y="0"/>
                    </a:cubicBezTo>
                    <a:cubicBezTo>
                      <a:pt x="367" y="163"/>
                      <a:pt x="367" y="163"/>
                      <a:pt x="367" y="163"/>
                    </a:cubicBezTo>
                    <a:cubicBezTo>
                      <a:pt x="368" y="163"/>
                      <a:pt x="368" y="163"/>
                      <a:pt x="368" y="163"/>
                    </a:cubicBezTo>
                    <a:cubicBezTo>
                      <a:pt x="374" y="167"/>
                      <a:pt x="382" y="168"/>
                      <a:pt x="390" y="168"/>
                    </a:cubicBezTo>
                    <a:cubicBezTo>
                      <a:pt x="398" y="168"/>
                      <a:pt x="406" y="167"/>
                      <a:pt x="413" y="163"/>
                    </a:cubicBezTo>
                    <a:cubicBezTo>
                      <a:pt x="695" y="0"/>
                      <a:pt x="695" y="0"/>
                      <a:pt x="695" y="0"/>
                    </a:cubicBezTo>
                    <a:cubicBezTo>
                      <a:pt x="768" y="42"/>
                      <a:pt x="768" y="42"/>
                      <a:pt x="768" y="42"/>
                    </a:cubicBezTo>
                    <a:cubicBezTo>
                      <a:pt x="773" y="45"/>
                      <a:pt x="776" y="49"/>
                      <a:pt x="778" y="54"/>
                    </a:cubicBezTo>
                    <a:cubicBezTo>
                      <a:pt x="780" y="59"/>
                      <a:pt x="780" y="64"/>
                      <a:pt x="778" y="70"/>
                    </a:cubicBezTo>
                    <a:close/>
                  </a:path>
                </a:pathLst>
              </a:custGeom>
              <a:grpFill/>
              <a:ln w="15875" cap="sq">
                <a:solidFill>
                  <a:srgbClr val="0078D4"/>
                </a:solidFill>
                <a:miter lim="800000"/>
              </a:ln>
            </p:spPr>
            <p:txBody>
              <a:bodyPr vert="horz" wrap="square" lIns="91440" tIns="45720" rIns="91440" bIns="45720" numCol="1" anchor="t" anchorCtr="0" compatLnSpc="1">
                <a:prstTxWarp prst="textNoShape">
                  <a:avLst/>
                </a:prstTxWarp>
                <a:noAutofit/>
              </a:bodyPr>
              <a:lstStyle/>
              <a:p>
                <a:pPr marL="0" marR="0" lvl="0" indent="0" algn="l" defTabSz="914363"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21" name="Rectangle 20">
              <a:extLst>
                <a:ext uri="{FF2B5EF4-FFF2-40B4-BE49-F238E27FC236}">
                  <a16:creationId xmlns:a16="http://schemas.microsoft.com/office/drawing/2014/main" id="{B5CD9DAB-CB0F-43AE-8B45-D62926E84348}"/>
                </a:ext>
              </a:extLst>
            </p:cNvPr>
            <p:cNvSpPr/>
            <p:nvPr/>
          </p:nvSpPr>
          <p:spPr>
            <a:xfrm>
              <a:off x="2723606" y="4601278"/>
              <a:ext cx="2075709" cy="341632"/>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800" b="0" i="0" u="none" strike="noStrike" kern="0" cap="none" spc="0" normalizeH="0" baseline="0" noProof="0" dirty="0">
                  <a:ln>
                    <a:noFill/>
                  </a:ln>
                  <a:solidFill>
                    <a:srgbClr val="0078D4"/>
                  </a:solidFill>
                  <a:effectLst/>
                  <a:uLnTx/>
                  <a:uFillTx/>
                  <a:latin typeface="Segoe UI Light" panose="020B0502040204020203" pitchFamily="34" charset="0"/>
                  <a:ea typeface="+mn-ea"/>
                  <a:cs typeface="Segoe UI Light" panose="020B0502040204020203" pitchFamily="34" charset="0"/>
                </a:rPr>
                <a:t>Scale</a:t>
              </a:r>
            </a:p>
          </p:txBody>
        </p:sp>
      </p:grpSp>
      <p:grpSp>
        <p:nvGrpSpPr>
          <p:cNvPr id="25" name="Group 24">
            <a:extLst>
              <a:ext uri="{FF2B5EF4-FFF2-40B4-BE49-F238E27FC236}">
                <a16:creationId xmlns:a16="http://schemas.microsoft.com/office/drawing/2014/main" id="{0CBDFE55-FD74-4CC0-BD5C-27D81DDE3D13}"/>
              </a:ext>
            </a:extLst>
          </p:cNvPr>
          <p:cNvGrpSpPr/>
          <p:nvPr/>
        </p:nvGrpSpPr>
        <p:grpSpPr>
          <a:xfrm>
            <a:off x="4925823" y="3024004"/>
            <a:ext cx="2075709" cy="1003264"/>
            <a:chOff x="5031768" y="3024004"/>
            <a:chExt cx="2075709" cy="1003264"/>
          </a:xfrm>
        </p:grpSpPr>
        <p:sp>
          <p:nvSpPr>
            <p:cNvPr id="26" name="Shield_EA18" title="Icon of a shield">
              <a:extLst>
                <a:ext uri="{FF2B5EF4-FFF2-40B4-BE49-F238E27FC236}">
                  <a16:creationId xmlns:a16="http://schemas.microsoft.com/office/drawing/2014/main" id="{95919799-8A13-442E-836A-62BA9FED9D2D}"/>
                </a:ext>
              </a:extLst>
            </p:cNvPr>
            <p:cNvSpPr>
              <a:spLocks noChangeAspect="1"/>
            </p:cNvSpPr>
            <p:nvPr/>
          </p:nvSpPr>
          <p:spPr bwMode="auto">
            <a:xfrm>
              <a:off x="5831812" y="3024004"/>
              <a:ext cx="547813" cy="583238"/>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7" name="Rectangle 26">
              <a:extLst>
                <a:ext uri="{FF2B5EF4-FFF2-40B4-BE49-F238E27FC236}">
                  <a16:creationId xmlns:a16="http://schemas.microsoft.com/office/drawing/2014/main" id="{ED1B3FDB-0D98-41DF-89AE-53F041BAD904}"/>
                </a:ext>
              </a:extLst>
            </p:cNvPr>
            <p:cNvSpPr/>
            <p:nvPr/>
          </p:nvSpPr>
          <p:spPr>
            <a:xfrm>
              <a:off x="5031768" y="3685636"/>
              <a:ext cx="2075709" cy="341632"/>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800" b="0" i="0" u="none" strike="noStrike" kern="0" cap="none" spc="0" normalizeH="0" baseline="0" noProof="0" dirty="0">
                  <a:ln>
                    <a:noFill/>
                  </a:ln>
                  <a:solidFill>
                    <a:srgbClr val="0078D4"/>
                  </a:solidFill>
                  <a:effectLst/>
                  <a:uLnTx/>
                  <a:uFillTx/>
                  <a:latin typeface="Segoe UI Light" panose="020B0502040204020203" pitchFamily="34" charset="0"/>
                  <a:ea typeface="+mn-ea"/>
                  <a:cs typeface="Segoe UI Light" panose="020B0502040204020203" pitchFamily="34" charset="0"/>
                </a:rPr>
                <a:t>Security</a:t>
              </a:r>
            </a:p>
          </p:txBody>
        </p:sp>
      </p:grpSp>
      <p:grpSp>
        <p:nvGrpSpPr>
          <p:cNvPr id="28" name="Group 27">
            <a:extLst>
              <a:ext uri="{FF2B5EF4-FFF2-40B4-BE49-F238E27FC236}">
                <a16:creationId xmlns:a16="http://schemas.microsoft.com/office/drawing/2014/main" id="{5FB26A62-FBB2-42C5-B0C7-A27CD81906BD}"/>
              </a:ext>
            </a:extLst>
          </p:cNvPr>
          <p:cNvGrpSpPr/>
          <p:nvPr/>
        </p:nvGrpSpPr>
        <p:grpSpPr>
          <a:xfrm>
            <a:off x="8164334" y="5563386"/>
            <a:ext cx="2075709" cy="1060535"/>
            <a:chOff x="8222151" y="5563386"/>
            <a:chExt cx="2075709" cy="1060535"/>
          </a:xfrm>
        </p:grpSpPr>
        <p:grpSp>
          <p:nvGrpSpPr>
            <p:cNvPr id="29" name="Group 28">
              <a:extLst>
                <a:ext uri="{FF2B5EF4-FFF2-40B4-BE49-F238E27FC236}">
                  <a16:creationId xmlns:a16="http://schemas.microsoft.com/office/drawing/2014/main" id="{C63A339E-D4C5-4478-8B71-5103E876DE31}"/>
                </a:ext>
              </a:extLst>
            </p:cNvPr>
            <p:cNvGrpSpPr/>
            <p:nvPr/>
          </p:nvGrpSpPr>
          <p:grpSpPr>
            <a:xfrm>
              <a:off x="9060050" y="5563386"/>
              <a:ext cx="351782" cy="641537"/>
              <a:chOff x="-2174875" y="6840538"/>
              <a:chExt cx="1581150" cy="3171825"/>
            </a:xfrm>
            <a:solidFill>
              <a:srgbClr val="F2F2F2"/>
            </a:solidFill>
          </p:grpSpPr>
          <p:sp>
            <p:nvSpPr>
              <p:cNvPr id="31" name="Freeform 71">
                <a:extLst>
                  <a:ext uri="{FF2B5EF4-FFF2-40B4-BE49-F238E27FC236}">
                    <a16:creationId xmlns:a16="http://schemas.microsoft.com/office/drawing/2014/main" id="{F8BBD1CC-7CE8-41A3-A634-CE8DA2397D75}"/>
                  </a:ext>
                </a:extLst>
              </p:cNvPr>
              <p:cNvSpPr>
                <a:spLocks/>
              </p:cNvSpPr>
              <p:nvPr/>
            </p:nvSpPr>
            <p:spPr bwMode="auto">
              <a:xfrm>
                <a:off x="-2174875" y="7793038"/>
                <a:ext cx="1581150" cy="1743075"/>
              </a:xfrm>
              <a:custGeom>
                <a:avLst/>
                <a:gdLst>
                  <a:gd name="T0" fmla="*/ 0 w 734"/>
                  <a:gd name="T1" fmla="*/ 734 h 808"/>
                  <a:gd name="T2" fmla="*/ 73 w 734"/>
                  <a:gd name="T3" fmla="*/ 808 h 808"/>
                  <a:gd name="T4" fmla="*/ 661 w 734"/>
                  <a:gd name="T5" fmla="*/ 808 h 808"/>
                  <a:gd name="T6" fmla="*/ 734 w 734"/>
                  <a:gd name="T7" fmla="*/ 734 h 808"/>
                  <a:gd name="T8" fmla="*/ 734 w 734"/>
                  <a:gd name="T9" fmla="*/ 73 h 808"/>
                  <a:gd name="T10" fmla="*/ 661 w 734"/>
                  <a:gd name="T11" fmla="*/ 0 h 808"/>
                  <a:gd name="T12" fmla="*/ 73 w 734"/>
                  <a:gd name="T13" fmla="*/ 0 h 808"/>
                  <a:gd name="T14" fmla="*/ 0 w 734"/>
                  <a:gd name="T15" fmla="*/ 73 h 808"/>
                  <a:gd name="T16" fmla="*/ 0 w 734"/>
                  <a:gd name="T17" fmla="*/ 734 h 8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4" h="808">
                    <a:moveTo>
                      <a:pt x="0" y="734"/>
                    </a:moveTo>
                    <a:cubicBezTo>
                      <a:pt x="0" y="775"/>
                      <a:pt x="33" y="808"/>
                      <a:pt x="73" y="808"/>
                    </a:cubicBezTo>
                    <a:cubicBezTo>
                      <a:pt x="661" y="808"/>
                      <a:pt x="661" y="808"/>
                      <a:pt x="661" y="808"/>
                    </a:cubicBezTo>
                    <a:cubicBezTo>
                      <a:pt x="701" y="808"/>
                      <a:pt x="734" y="775"/>
                      <a:pt x="734" y="734"/>
                    </a:cubicBezTo>
                    <a:cubicBezTo>
                      <a:pt x="734" y="73"/>
                      <a:pt x="734" y="73"/>
                      <a:pt x="734" y="73"/>
                    </a:cubicBezTo>
                    <a:cubicBezTo>
                      <a:pt x="734" y="33"/>
                      <a:pt x="701" y="0"/>
                      <a:pt x="661" y="0"/>
                    </a:cubicBezTo>
                    <a:cubicBezTo>
                      <a:pt x="73" y="0"/>
                      <a:pt x="73" y="0"/>
                      <a:pt x="73" y="0"/>
                    </a:cubicBezTo>
                    <a:cubicBezTo>
                      <a:pt x="33" y="0"/>
                      <a:pt x="0" y="33"/>
                      <a:pt x="0" y="73"/>
                    </a:cubicBezTo>
                    <a:lnTo>
                      <a:pt x="0" y="734"/>
                    </a:lnTo>
                    <a:close/>
                  </a:path>
                </a:pathLst>
              </a:custGeom>
              <a:grpFill/>
              <a:ln w="15875" cap="rnd">
                <a:solidFill>
                  <a:srgbClr val="0078D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2" name="Freeform 72">
                <a:extLst>
                  <a:ext uri="{FF2B5EF4-FFF2-40B4-BE49-F238E27FC236}">
                    <a16:creationId xmlns:a16="http://schemas.microsoft.com/office/drawing/2014/main" id="{1EE0BF19-828F-4BCE-BEA5-19D0CAA26DB4}"/>
                  </a:ext>
                </a:extLst>
              </p:cNvPr>
              <p:cNvSpPr>
                <a:spLocks/>
              </p:cNvSpPr>
              <p:nvPr/>
            </p:nvSpPr>
            <p:spPr bwMode="auto">
              <a:xfrm>
                <a:off x="-1503362" y="9774238"/>
                <a:ext cx="236538" cy="0"/>
              </a:xfrm>
              <a:custGeom>
                <a:avLst/>
                <a:gdLst>
                  <a:gd name="T0" fmla="*/ 0 w 149"/>
                  <a:gd name="T1" fmla="*/ 149 w 149"/>
                  <a:gd name="T2" fmla="*/ 0 w 149"/>
                </a:gdLst>
                <a:ahLst/>
                <a:cxnLst>
                  <a:cxn ang="0">
                    <a:pos x="T0" y="0"/>
                  </a:cxn>
                  <a:cxn ang="0">
                    <a:pos x="T1" y="0"/>
                  </a:cxn>
                  <a:cxn ang="0">
                    <a:pos x="T2" y="0"/>
                  </a:cxn>
                </a:cxnLst>
                <a:rect l="0" t="0" r="r" b="b"/>
                <a:pathLst>
                  <a:path w="149">
                    <a:moveTo>
                      <a:pt x="0" y="0"/>
                    </a:moveTo>
                    <a:lnTo>
                      <a:pt x="149" y="0"/>
                    </a:lnTo>
                    <a:lnTo>
                      <a:pt x="0" y="0"/>
                    </a:lnTo>
                    <a:close/>
                  </a:path>
                </a:pathLst>
              </a:custGeom>
              <a:grpFill/>
              <a:ln w="15875" cap="rnd">
                <a:solidFill>
                  <a:srgbClr val="0078D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3" name="Freeform 73">
                <a:extLst>
                  <a:ext uri="{FF2B5EF4-FFF2-40B4-BE49-F238E27FC236}">
                    <a16:creationId xmlns:a16="http://schemas.microsoft.com/office/drawing/2014/main" id="{486F76FB-28A5-455B-9910-FE9A07F586CD}"/>
                  </a:ext>
                </a:extLst>
              </p:cNvPr>
              <p:cNvSpPr>
                <a:spLocks/>
              </p:cNvSpPr>
              <p:nvPr/>
            </p:nvSpPr>
            <p:spPr bwMode="auto">
              <a:xfrm>
                <a:off x="-2174875" y="9377363"/>
                <a:ext cx="1581150" cy="635000"/>
              </a:xfrm>
              <a:custGeom>
                <a:avLst/>
                <a:gdLst>
                  <a:gd name="T0" fmla="*/ 661 w 734"/>
                  <a:gd name="T1" fmla="*/ 74 h 294"/>
                  <a:gd name="T2" fmla="*/ 73 w 734"/>
                  <a:gd name="T3" fmla="*/ 74 h 294"/>
                  <a:gd name="T4" fmla="*/ 0 w 734"/>
                  <a:gd name="T5" fmla="*/ 1 h 294"/>
                  <a:gd name="T6" fmla="*/ 0 w 734"/>
                  <a:gd name="T7" fmla="*/ 147 h 294"/>
                  <a:gd name="T8" fmla="*/ 147 w 734"/>
                  <a:gd name="T9" fmla="*/ 294 h 294"/>
                  <a:gd name="T10" fmla="*/ 587 w 734"/>
                  <a:gd name="T11" fmla="*/ 294 h 294"/>
                  <a:gd name="T12" fmla="*/ 734 w 734"/>
                  <a:gd name="T13" fmla="*/ 147 h 294"/>
                  <a:gd name="T14" fmla="*/ 734 w 734"/>
                  <a:gd name="T15" fmla="*/ 0 h 294"/>
                  <a:gd name="T16" fmla="*/ 661 w 734"/>
                  <a:gd name="T17" fmla="*/ 74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4" h="294">
                    <a:moveTo>
                      <a:pt x="661" y="74"/>
                    </a:moveTo>
                    <a:cubicBezTo>
                      <a:pt x="73" y="74"/>
                      <a:pt x="73" y="74"/>
                      <a:pt x="73" y="74"/>
                    </a:cubicBezTo>
                    <a:cubicBezTo>
                      <a:pt x="33" y="74"/>
                      <a:pt x="0" y="41"/>
                      <a:pt x="0" y="1"/>
                    </a:cubicBezTo>
                    <a:cubicBezTo>
                      <a:pt x="0" y="147"/>
                      <a:pt x="0" y="147"/>
                      <a:pt x="0" y="147"/>
                    </a:cubicBezTo>
                    <a:cubicBezTo>
                      <a:pt x="0" y="228"/>
                      <a:pt x="66" y="294"/>
                      <a:pt x="147" y="294"/>
                    </a:cubicBezTo>
                    <a:cubicBezTo>
                      <a:pt x="587" y="294"/>
                      <a:pt x="587" y="294"/>
                      <a:pt x="587" y="294"/>
                    </a:cubicBezTo>
                    <a:cubicBezTo>
                      <a:pt x="668" y="294"/>
                      <a:pt x="734" y="228"/>
                      <a:pt x="734" y="147"/>
                    </a:cubicBezTo>
                    <a:cubicBezTo>
                      <a:pt x="734" y="0"/>
                      <a:pt x="734" y="0"/>
                      <a:pt x="734" y="0"/>
                    </a:cubicBezTo>
                    <a:cubicBezTo>
                      <a:pt x="734" y="41"/>
                      <a:pt x="701" y="74"/>
                      <a:pt x="661" y="74"/>
                    </a:cubicBezTo>
                    <a:close/>
                  </a:path>
                </a:pathLst>
              </a:custGeom>
              <a:grpFill/>
              <a:ln w="15875" cap="rnd">
                <a:solidFill>
                  <a:srgbClr val="0078D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4" name="Freeform 75">
                <a:extLst>
                  <a:ext uri="{FF2B5EF4-FFF2-40B4-BE49-F238E27FC236}">
                    <a16:creationId xmlns:a16="http://schemas.microsoft.com/office/drawing/2014/main" id="{05705287-38AB-4081-9E86-783DE61DD7AF}"/>
                  </a:ext>
                </a:extLst>
              </p:cNvPr>
              <p:cNvSpPr>
                <a:spLocks/>
              </p:cNvSpPr>
              <p:nvPr/>
            </p:nvSpPr>
            <p:spPr bwMode="auto">
              <a:xfrm>
                <a:off x="-2174875" y="7475538"/>
                <a:ext cx="1581150" cy="474663"/>
              </a:xfrm>
              <a:custGeom>
                <a:avLst/>
                <a:gdLst>
                  <a:gd name="T0" fmla="*/ 587 w 734"/>
                  <a:gd name="T1" fmla="*/ 0 h 220"/>
                  <a:gd name="T2" fmla="*/ 147 w 734"/>
                  <a:gd name="T3" fmla="*/ 0 h 220"/>
                  <a:gd name="T4" fmla="*/ 0 w 734"/>
                  <a:gd name="T5" fmla="*/ 147 h 220"/>
                  <a:gd name="T6" fmla="*/ 0 w 734"/>
                  <a:gd name="T7" fmla="*/ 220 h 220"/>
                  <a:gd name="T8" fmla="*/ 73 w 734"/>
                  <a:gd name="T9" fmla="*/ 147 h 220"/>
                  <a:gd name="T10" fmla="*/ 661 w 734"/>
                  <a:gd name="T11" fmla="*/ 147 h 220"/>
                  <a:gd name="T12" fmla="*/ 734 w 734"/>
                  <a:gd name="T13" fmla="*/ 220 h 220"/>
                  <a:gd name="T14" fmla="*/ 734 w 734"/>
                  <a:gd name="T15" fmla="*/ 147 h 220"/>
                  <a:gd name="T16" fmla="*/ 587 w 734"/>
                  <a:gd name="T17"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4" h="220">
                    <a:moveTo>
                      <a:pt x="587" y="0"/>
                    </a:moveTo>
                    <a:cubicBezTo>
                      <a:pt x="147" y="0"/>
                      <a:pt x="147" y="0"/>
                      <a:pt x="147" y="0"/>
                    </a:cubicBezTo>
                    <a:cubicBezTo>
                      <a:pt x="66" y="0"/>
                      <a:pt x="0" y="66"/>
                      <a:pt x="0" y="147"/>
                    </a:cubicBezTo>
                    <a:cubicBezTo>
                      <a:pt x="0" y="220"/>
                      <a:pt x="0" y="220"/>
                      <a:pt x="0" y="220"/>
                    </a:cubicBezTo>
                    <a:cubicBezTo>
                      <a:pt x="0" y="180"/>
                      <a:pt x="33" y="147"/>
                      <a:pt x="73" y="147"/>
                    </a:cubicBezTo>
                    <a:cubicBezTo>
                      <a:pt x="661" y="147"/>
                      <a:pt x="661" y="147"/>
                      <a:pt x="661" y="147"/>
                    </a:cubicBezTo>
                    <a:cubicBezTo>
                      <a:pt x="701" y="147"/>
                      <a:pt x="734" y="180"/>
                      <a:pt x="734" y="220"/>
                    </a:cubicBezTo>
                    <a:cubicBezTo>
                      <a:pt x="734" y="147"/>
                      <a:pt x="734" y="147"/>
                      <a:pt x="734" y="147"/>
                    </a:cubicBezTo>
                    <a:cubicBezTo>
                      <a:pt x="734" y="66"/>
                      <a:pt x="668" y="0"/>
                      <a:pt x="587" y="0"/>
                    </a:cubicBezTo>
                    <a:close/>
                  </a:path>
                </a:pathLst>
              </a:custGeom>
              <a:grpFill/>
              <a:ln w="15875" cap="rnd">
                <a:solidFill>
                  <a:srgbClr val="0078D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5" name="Freeform 76">
                <a:extLst>
                  <a:ext uri="{FF2B5EF4-FFF2-40B4-BE49-F238E27FC236}">
                    <a16:creationId xmlns:a16="http://schemas.microsoft.com/office/drawing/2014/main" id="{020CC378-FCB8-4441-8AB2-8FE846DAAFD1}"/>
                  </a:ext>
                </a:extLst>
              </p:cNvPr>
              <p:cNvSpPr>
                <a:spLocks/>
              </p:cNvSpPr>
              <p:nvPr/>
            </p:nvSpPr>
            <p:spPr bwMode="auto">
              <a:xfrm>
                <a:off x="-1714500" y="6840538"/>
                <a:ext cx="0" cy="1587500"/>
              </a:xfrm>
              <a:custGeom>
                <a:avLst/>
                <a:gdLst>
                  <a:gd name="T0" fmla="*/ 0 h 1000"/>
                  <a:gd name="T1" fmla="*/ 1000 h 1000"/>
                  <a:gd name="T2" fmla="*/ 0 h 1000"/>
                </a:gdLst>
                <a:ahLst/>
                <a:cxnLst>
                  <a:cxn ang="0">
                    <a:pos x="0" y="T0"/>
                  </a:cxn>
                  <a:cxn ang="0">
                    <a:pos x="0" y="T1"/>
                  </a:cxn>
                  <a:cxn ang="0">
                    <a:pos x="0" y="T2"/>
                  </a:cxn>
                </a:cxnLst>
                <a:rect l="0" t="0" r="r" b="b"/>
                <a:pathLst>
                  <a:path h="1000">
                    <a:moveTo>
                      <a:pt x="0" y="0"/>
                    </a:moveTo>
                    <a:lnTo>
                      <a:pt x="0" y="1000"/>
                    </a:lnTo>
                    <a:lnTo>
                      <a:pt x="0" y="0"/>
                    </a:lnTo>
                    <a:close/>
                  </a:path>
                </a:pathLst>
              </a:custGeom>
              <a:grpFill/>
              <a:ln w="15875" cap="rnd">
                <a:solidFill>
                  <a:srgbClr val="0078D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6" name="Freeform 77">
                <a:extLst>
                  <a:ext uri="{FF2B5EF4-FFF2-40B4-BE49-F238E27FC236}">
                    <a16:creationId xmlns:a16="http://schemas.microsoft.com/office/drawing/2014/main" id="{A0AD7160-2CDE-4D95-A795-F2063A222223}"/>
                  </a:ext>
                </a:extLst>
              </p:cNvPr>
              <p:cNvSpPr>
                <a:spLocks/>
              </p:cNvSpPr>
              <p:nvPr/>
            </p:nvSpPr>
            <p:spPr bwMode="auto">
              <a:xfrm>
                <a:off x="-1055687" y="6840538"/>
                <a:ext cx="0" cy="1587500"/>
              </a:xfrm>
              <a:custGeom>
                <a:avLst/>
                <a:gdLst>
                  <a:gd name="T0" fmla="*/ 1000 h 1000"/>
                  <a:gd name="T1" fmla="*/ 0 h 1000"/>
                  <a:gd name="T2" fmla="*/ 1000 h 1000"/>
                </a:gdLst>
                <a:ahLst/>
                <a:cxnLst>
                  <a:cxn ang="0">
                    <a:pos x="0" y="T0"/>
                  </a:cxn>
                  <a:cxn ang="0">
                    <a:pos x="0" y="T1"/>
                  </a:cxn>
                  <a:cxn ang="0">
                    <a:pos x="0" y="T2"/>
                  </a:cxn>
                </a:cxnLst>
                <a:rect l="0" t="0" r="r" b="b"/>
                <a:pathLst>
                  <a:path h="1000">
                    <a:moveTo>
                      <a:pt x="0" y="1000"/>
                    </a:moveTo>
                    <a:lnTo>
                      <a:pt x="0" y="0"/>
                    </a:lnTo>
                    <a:lnTo>
                      <a:pt x="0" y="1000"/>
                    </a:lnTo>
                    <a:close/>
                  </a:path>
                </a:pathLst>
              </a:custGeom>
              <a:grpFill/>
              <a:ln w="15875" cap="rnd">
                <a:solidFill>
                  <a:srgbClr val="0078D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7" name="Freeform 78">
                <a:extLst>
                  <a:ext uri="{FF2B5EF4-FFF2-40B4-BE49-F238E27FC236}">
                    <a16:creationId xmlns:a16="http://schemas.microsoft.com/office/drawing/2014/main" id="{CBE35C33-7DDF-45B6-8DAF-971FDC4E26BB}"/>
                  </a:ext>
                </a:extLst>
              </p:cNvPr>
              <p:cNvSpPr>
                <a:spLocks/>
              </p:cNvSpPr>
              <p:nvPr/>
            </p:nvSpPr>
            <p:spPr bwMode="auto">
              <a:xfrm>
                <a:off x="-1944687" y="6840538"/>
                <a:ext cx="460375" cy="231775"/>
              </a:xfrm>
              <a:custGeom>
                <a:avLst/>
                <a:gdLst>
                  <a:gd name="T0" fmla="*/ 290 w 290"/>
                  <a:gd name="T1" fmla="*/ 146 h 146"/>
                  <a:gd name="T2" fmla="*/ 145 w 290"/>
                  <a:gd name="T3" fmla="*/ 0 h 146"/>
                  <a:gd name="T4" fmla="*/ 0 w 290"/>
                  <a:gd name="T5" fmla="*/ 146 h 146"/>
                  <a:gd name="T6" fmla="*/ 145 w 290"/>
                  <a:gd name="T7" fmla="*/ 0 h 146"/>
                  <a:gd name="T8" fmla="*/ 290 w 290"/>
                  <a:gd name="T9" fmla="*/ 146 h 146"/>
                </a:gdLst>
                <a:ahLst/>
                <a:cxnLst>
                  <a:cxn ang="0">
                    <a:pos x="T0" y="T1"/>
                  </a:cxn>
                  <a:cxn ang="0">
                    <a:pos x="T2" y="T3"/>
                  </a:cxn>
                  <a:cxn ang="0">
                    <a:pos x="T4" y="T5"/>
                  </a:cxn>
                  <a:cxn ang="0">
                    <a:pos x="T6" y="T7"/>
                  </a:cxn>
                  <a:cxn ang="0">
                    <a:pos x="T8" y="T9"/>
                  </a:cxn>
                </a:cxnLst>
                <a:rect l="0" t="0" r="r" b="b"/>
                <a:pathLst>
                  <a:path w="290" h="146">
                    <a:moveTo>
                      <a:pt x="290" y="146"/>
                    </a:moveTo>
                    <a:lnTo>
                      <a:pt x="145" y="0"/>
                    </a:lnTo>
                    <a:lnTo>
                      <a:pt x="0" y="146"/>
                    </a:lnTo>
                    <a:lnTo>
                      <a:pt x="145" y="0"/>
                    </a:lnTo>
                    <a:lnTo>
                      <a:pt x="290" y="146"/>
                    </a:lnTo>
                    <a:close/>
                  </a:path>
                </a:pathLst>
              </a:custGeom>
              <a:grpFill/>
              <a:ln w="15875" cap="rnd">
                <a:solidFill>
                  <a:srgbClr val="0078D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38" name="Freeform 79">
                <a:extLst>
                  <a:ext uri="{FF2B5EF4-FFF2-40B4-BE49-F238E27FC236}">
                    <a16:creationId xmlns:a16="http://schemas.microsoft.com/office/drawing/2014/main" id="{2AB18869-D37A-4D61-9C09-EB1C2EB596CC}"/>
                  </a:ext>
                </a:extLst>
              </p:cNvPr>
              <p:cNvSpPr>
                <a:spLocks/>
              </p:cNvSpPr>
              <p:nvPr/>
            </p:nvSpPr>
            <p:spPr bwMode="auto">
              <a:xfrm>
                <a:off x="-1285875" y="8196263"/>
                <a:ext cx="460375" cy="231775"/>
              </a:xfrm>
              <a:custGeom>
                <a:avLst/>
                <a:gdLst>
                  <a:gd name="T0" fmla="*/ 0 w 290"/>
                  <a:gd name="T1" fmla="*/ 0 h 146"/>
                  <a:gd name="T2" fmla="*/ 145 w 290"/>
                  <a:gd name="T3" fmla="*/ 146 h 146"/>
                  <a:gd name="T4" fmla="*/ 290 w 290"/>
                  <a:gd name="T5" fmla="*/ 0 h 146"/>
                  <a:gd name="T6" fmla="*/ 145 w 290"/>
                  <a:gd name="T7" fmla="*/ 146 h 146"/>
                  <a:gd name="T8" fmla="*/ 0 w 290"/>
                  <a:gd name="T9" fmla="*/ 0 h 146"/>
                </a:gdLst>
                <a:ahLst/>
                <a:cxnLst>
                  <a:cxn ang="0">
                    <a:pos x="T0" y="T1"/>
                  </a:cxn>
                  <a:cxn ang="0">
                    <a:pos x="T2" y="T3"/>
                  </a:cxn>
                  <a:cxn ang="0">
                    <a:pos x="T4" y="T5"/>
                  </a:cxn>
                  <a:cxn ang="0">
                    <a:pos x="T6" y="T7"/>
                  </a:cxn>
                  <a:cxn ang="0">
                    <a:pos x="T8" y="T9"/>
                  </a:cxn>
                </a:cxnLst>
                <a:rect l="0" t="0" r="r" b="b"/>
                <a:pathLst>
                  <a:path w="290" h="146">
                    <a:moveTo>
                      <a:pt x="0" y="0"/>
                    </a:moveTo>
                    <a:lnTo>
                      <a:pt x="145" y="146"/>
                    </a:lnTo>
                    <a:lnTo>
                      <a:pt x="290" y="0"/>
                    </a:lnTo>
                    <a:lnTo>
                      <a:pt x="145" y="146"/>
                    </a:lnTo>
                    <a:lnTo>
                      <a:pt x="0" y="0"/>
                    </a:lnTo>
                    <a:close/>
                  </a:path>
                </a:pathLst>
              </a:custGeom>
              <a:grpFill/>
              <a:ln w="15875" cap="rnd">
                <a:solidFill>
                  <a:srgbClr val="0078D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30" name="Rectangle 29">
              <a:extLst>
                <a:ext uri="{FF2B5EF4-FFF2-40B4-BE49-F238E27FC236}">
                  <a16:creationId xmlns:a16="http://schemas.microsoft.com/office/drawing/2014/main" id="{EF6256CF-B0AD-4FE2-BB9D-6A2C4F0CB146}"/>
                </a:ext>
              </a:extLst>
            </p:cNvPr>
            <p:cNvSpPr/>
            <p:nvPr/>
          </p:nvSpPr>
          <p:spPr>
            <a:xfrm>
              <a:off x="8222151" y="6282289"/>
              <a:ext cx="2075709" cy="341632"/>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800" b="0" i="0" u="none" strike="noStrike" kern="0" cap="none" spc="0" normalizeH="0" baseline="0" noProof="0" dirty="0">
                  <a:ln>
                    <a:noFill/>
                  </a:ln>
                  <a:solidFill>
                    <a:srgbClr val="0078D4"/>
                  </a:solidFill>
                  <a:effectLst/>
                  <a:uLnTx/>
                  <a:uFillTx/>
                  <a:latin typeface="Segoe UI Light" panose="020B0502040204020203" pitchFamily="34" charset="0"/>
                  <a:ea typeface="Calibri" panose="020F0502020204030204" pitchFamily="34" charset="0"/>
                  <a:cs typeface="Segoe UI Light" panose="020B0502040204020203" pitchFamily="34" charset="0"/>
                </a:rPr>
                <a:t>Productivity</a:t>
              </a:r>
            </a:p>
          </p:txBody>
        </p:sp>
      </p:grpSp>
      <p:grpSp>
        <p:nvGrpSpPr>
          <p:cNvPr id="39" name="Group 38">
            <a:extLst>
              <a:ext uri="{FF2B5EF4-FFF2-40B4-BE49-F238E27FC236}">
                <a16:creationId xmlns:a16="http://schemas.microsoft.com/office/drawing/2014/main" id="{13506605-BE7C-4E68-8A40-8D05582D3B6D}"/>
              </a:ext>
            </a:extLst>
          </p:cNvPr>
          <p:cNvGrpSpPr/>
          <p:nvPr/>
        </p:nvGrpSpPr>
        <p:grpSpPr>
          <a:xfrm>
            <a:off x="7212395" y="3820916"/>
            <a:ext cx="2075709" cy="1025738"/>
            <a:chOff x="7306308" y="3775511"/>
            <a:chExt cx="2075709" cy="1025738"/>
          </a:xfrm>
        </p:grpSpPr>
        <p:sp>
          <p:nvSpPr>
            <p:cNvPr id="40" name="Telemarketer_E7B9">
              <a:extLst>
                <a:ext uri="{FF2B5EF4-FFF2-40B4-BE49-F238E27FC236}">
                  <a16:creationId xmlns:a16="http://schemas.microsoft.com/office/drawing/2014/main" id="{5388621A-2A80-4F2D-A6D6-A54BA044C09A}"/>
                </a:ext>
              </a:extLst>
            </p:cNvPr>
            <p:cNvSpPr>
              <a:spLocks noChangeAspect="1" noEditPoints="1"/>
            </p:cNvSpPr>
            <p:nvPr/>
          </p:nvSpPr>
          <p:spPr bwMode="auto">
            <a:xfrm>
              <a:off x="8094664" y="3775511"/>
              <a:ext cx="498996" cy="595117"/>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41" name="Rectangle 40">
              <a:extLst>
                <a:ext uri="{FF2B5EF4-FFF2-40B4-BE49-F238E27FC236}">
                  <a16:creationId xmlns:a16="http://schemas.microsoft.com/office/drawing/2014/main" id="{EB9768B6-1118-4DE4-B42C-B63229A05598}"/>
                </a:ext>
              </a:extLst>
            </p:cNvPr>
            <p:cNvSpPr/>
            <p:nvPr/>
          </p:nvSpPr>
          <p:spPr>
            <a:xfrm>
              <a:off x="7306308" y="4459617"/>
              <a:ext cx="2075709" cy="341632"/>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800" b="0" i="0" u="none" strike="noStrike" kern="0" cap="none" spc="0" normalizeH="0" baseline="0" noProof="0" dirty="0">
                  <a:ln>
                    <a:noFill/>
                  </a:ln>
                  <a:solidFill>
                    <a:srgbClr val="0078D4"/>
                  </a:solidFill>
                  <a:effectLst/>
                  <a:uLnTx/>
                  <a:uFillTx/>
                  <a:latin typeface="Segoe UI Light" panose="020B0502040204020203" pitchFamily="34" charset="0"/>
                  <a:ea typeface="Calibri" panose="020F0502020204030204" pitchFamily="34" charset="0"/>
                  <a:cs typeface="Segoe UI Light" panose="020B0502040204020203" pitchFamily="34" charset="0"/>
                </a:rPr>
                <a:t>Innovation</a:t>
              </a:r>
            </a:p>
          </p:txBody>
        </p:sp>
      </p:grpSp>
    </p:spTree>
    <p:extLst>
      <p:ext uri="{BB962C8B-B14F-4D97-AF65-F5344CB8AC3E}">
        <p14:creationId xmlns:p14="http://schemas.microsoft.com/office/powerpoint/2010/main" val="418876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B6901-78FC-4684-A80D-2ECF6FCE8EAE}"/>
              </a:ext>
            </a:extLst>
          </p:cNvPr>
          <p:cNvSpPr>
            <a:spLocks noGrp="1"/>
          </p:cNvSpPr>
          <p:nvPr>
            <p:ph type="title"/>
          </p:nvPr>
        </p:nvSpPr>
        <p:spPr/>
        <p:txBody>
          <a:bodyPr>
            <a:normAutofit fontScale="90000"/>
          </a:bodyPr>
          <a:lstStyle/>
          <a:p>
            <a:r>
              <a:rPr lang="en-US" dirty="0"/>
              <a:t>Modernizing with managed services</a:t>
            </a:r>
          </a:p>
        </p:txBody>
      </p:sp>
      <p:sp>
        <p:nvSpPr>
          <p:cNvPr id="5" name="TextBox 4">
            <a:extLst>
              <a:ext uri="{FF2B5EF4-FFF2-40B4-BE49-F238E27FC236}">
                <a16:creationId xmlns:a16="http://schemas.microsoft.com/office/drawing/2014/main" id="{A8B99DA3-8DF4-49D2-A731-E51CA8E2872C}"/>
              </a:ext>
            </a:extLst>
          </p:cNvPr>
          <p:cNvSpPr txBox="1"/>
          <p:nvPr/>
        </p:nvSpPr>
        <p:spPr>
          <a:xfrm>
            <a:off x="423856" y="1831760"/>
            <a:ext cx="1810432" cy="627864"/>
          </a:xfrm>
          <a:prstGeom prst="rect">
            <a:avLst/>
          </a:prstGeom>
          <a:noFill/>
        </p:spPr>
        <p:txBody>
          <a:bodyPr wrap="none" lIns="182880" tIns="146304" rIns="182880" bIns="146304" rtlCol="0" anchor="t">
            <a:spAutoFit/>
          </a:bodyPr>
          <a:lstStyle>
            <a:defPPr>
              <a:defRPr lang="en-US"/>
            </a:defPPr>
            <a:lvl1pPr algn="ctr">
              <a:lnSpc>
                <a:spcPct val="90000"/>
              </a:lnSpc>
              <a:spcAft>
                <a:spcPts val="600"/>
              </a:spcAft>
              <a:defRPr sz="2800">
                <a:gradFill>
                  <a:gsLst>
                    <a:gs pos="2917">
                      <a:schemeClr val="tx1"/>
                    </a:gs>
                    <a:gs pos="30000">
                      <a:schemeClr val="tx1"/>
                    </a:gs>
                  </a:gsLst>
                  <a:lin ang="5400000" scaled="0"/>
                </a:gradFill>
                <a:latin typeface="+mj-l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Challenges</a:t>
            </a:r>
          </a:p>
        </p:txBody>
      </p:sp>
      <p:cxnSp>
        <p:nvCxnSpPr>
          <p:cNvPr id="6" name="Straight Connector 5">
            <a:extLst>
              <a:ext uri="{FF2B5EF4-FFF2-40B4-BE49-F238E27FC236}">
                <a16:creationId xmlns:a16="http://schemas.microsoft.com/office/drawing/2014/main" id="{C1169BCD-AB00-47FF-8D3F-DFA0B90B9AD4}"/>
              </a:ext>
            </a:extLst>
          </p:cNvPr>
          <p:cNvCxnSpPr>
            <a:cxnSpLocks/>
          </p:cNvCxnSpPr>
          <p:nvPr/>
        </p:nvCxnSpPr>
        <p:spPr>
          <a:xfrm>
            <a:off x="571019" y="1884322"/>
            <a:ext cx="4246649" cy="0"/>
          </a:xfrm>
          <a:prstGeom prst="line">
            <a:avLst/>
          </a:prstGeom>
          <a:noFill/>
          <a:ln w="12700" cap="flat" cmpd="sng" algn="ctr">
            <a:solidFill>
              <a:srgbClr val="0078D7"/>
            </a:solidFill>
            <a:prstDash val="solid"/>
            <a:headEnd type="none"/>
            <a:tailEnd type="none"/>
          </a:ln>
          <a:effectLst/>
        </p:spPr>
      </p:cxnSp>
      <p:sp>
        <p:nvSpPr>
          <p:cNvPr id="8" name="TextBox 7">
            <a:extLst>
              <a:ext uri="{FF2B5EF4-FFF2-40B4-BE49-F238E27FC236}">
                <a16:creationId xmlns:a16="http://schemas.microsoft.com/office/drawing/2014/main" id="{EC3B1D72-4226-4B0C-8912-F0B4D9534D12}"/>
              </a:ext>
            </a:extLst>
          </p:cNvPr>
          <p:cNvSpPr txBox="1"/>
          <p:nvPr/>
        </p:nvSpPr>
        <p:spPr>
          <a:xfrm>
            <a:off x="6832425" y="1831760"/>
            <a:ext cx="2177327" cy="627864"/>
          </a:xfrm>
          <a:prstGeom prst="rect">
            <a:avLst/>
          </a:prstGeom>
          <a:noFill/>
        </p:spPr>
        <p:txBody>
          <a:bodyPr wrap="none" lIns="182880" tIns="146304" rIns="182880" bIns="146304" rtlCol="0" anchor="t">
            <a:spAutoFit/>
          </a:bodyPr>
          <a:lstStyle>
            <a:defPPr>
              <a:defRPr lang="en-US"/>
            </a:defPPr>
            <a:lvl1pPr algn="ctr">
              <a:lnSpc>
                <a:spcPct val="90000"/>
              </a:lnSpc>
              <a:spcAft>
                <a:spcPts val="600"/>
              </a:spcAft>
              <a:defRPr sz="2800">
                <a:gradFill>
                  <a:gsLst>
                    <a:gs pos="2917">
                      <a:schemeClr val="tx1"/>
                    </a:gs>
                    <a:gs pos="30000">
                      <a:schemeClr val="tx1"/>
                    </a:gs>
                  </a:gsLst>
                  <a:lin ang="5400000" scaled="0"/>
                </a:gradFill>
                <a:latin typeface="+mj-lt"/>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Azure Benefits</a:t>
            </a:r>
          </a:p>
        </p:txBody>
      </p:sp>
      <p:cxnSp>
        <p:nvCxnSpPr>
          <p:cNvPr id="9" name="Straight Connector 8">
            <a:extLst>
              <a:ext uri="{FF2B5EF4-FFF2-40B4-BE49-F238E27FC236}">
                <a16:creationId xmlns:a16="http://schemas.microsoft.com/office/drawing/2014/main" id="{F81C6D54-27DF-47DF-9EDF-140679A5A520}"/>
              </a:ext>
            </a:extLst>
          </p:cNvPr>
          <p:cNvCxnSpPr>
            <a:cxnSpLocks/>
          </p:cNvCxnSpPr>
          <p:nvPr/>
        </p:nvCxnSpPr>
        <p:spPr>
          <a:xfrm>
            <a:off x="6941488" y="1884322"/>
            <a:ext cx="4246649" cy="0"/>
          </a:xfrm>
          <a:prstGeom prst="line">
            <a:avLst/>
          </a:prstGeom>
          <a:noFill/>
          <a:ln w="12700" cap="flat" cmpd="sng" algn="ctr">
            <a:solidFill>
              <a:srgbClr val="0078D7"/>
            </a:solidFill>
            <a:prstDash val="solid"/>
            <a:headEnd type="none"/>
            <a:tailEnd type="none"/>
          </a:ln>
          <a:effectLst/>
        </p:spPr>
      </p:cxnSp>
      <p:grpSp>
        <p:nvGrpSpPr>
          <p:cNvPr id="55" name="Group 54">
            <a:extLst>
              <a:ext uri="{FF2B5EF4-FFF2-40B4-BE49-F238E27FC236}">
                <a16:creationId xmlns:a16="http://schemas.microsoft.com/office/drawing/2014/main" id="{E69A4D03-530F-45A8-B701-1C5AD810F4E6}"/>
              </a:ext>
            </a:extLst>
          </p:cNvPr>
          <p:cNvGrpSpPr/>
          <p:nvPr/>
        </p:nvGrpSpPr>
        <p:grpSpPr>
          <a:xfrm>
            <a:off x="612756" y="2597126"/>
            <a:ext cx="4230312" cy="3649650"/>
            <a:chOff x="612756" y="2601070"/>
            <a:chExt cx="4230312" cy="3649650"/>
          </a:xfrm>
        </p:grpSpPr>
        <p:sp>
          <p:nvSpPr>
            <p:cNvPr id="11" name="Rectangle: Rounded Corners 10">
              <a:extLst>
                <a:ext uri="{FF2B5EF4-FFF2-40B4-BE49-F238E27FC236}">
                  <a16:creationId xmlns:a16="http://schemas.microsoft.com/office/drawing/2014/main" id="{654A29C2-93EE-48DB-975B-D08B96834FBA}"/>
                </a:ext>
              </a:extLst>
            </p:cNvPr>
            <p:cNvSpPr/>
            <p:nvPr/>
          </p:nvSpPr>
          <p:spPr>
            <a:xfrm>
              <a:off x="630600" y="2605935"/>
              <a:ext cx="4212468" cy="648528"/>
            </a:xfrm>
            <a:prstGeom prst="roundRect">
              <a:avLst>
                <a:gd name="adj" fmla="val 50000"/>
              </a:avLst>
            </a:prstGeom>
            <a:solidFill>
              <a:srgbClr val="FFFFFF">
                <a:lumMod val="95000"/>
              </a:srgb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1100" b="0" i="0" u="none" strike="noStrike" kern="0" cap="none" spc="0" normalizeH="0" baseline="0" noProof="0">
                <a:ln>
                  <a:noFill/>
                </a:ln>
                <a:gradFill>
                  <a:gsLst>
                    <a:gs pos="100000">
                      <a:srgbClr val="1A1A1A"/>
                    </a:gs>
                    <a:gs pos="0">
                      <a:srgbClr val="1A1A1A"/>
                    </a:gs>
                  </a:gsLst>
                  <a:lin ang="5400000" scaled="0"/>
                </a:gradFill>
                <a:effectLst/>
                <a:uLnTx/>
                <a:uFillTx/>
                <a:latin typeface="Segoe UI"/>
                <a:ea typeface="+mn-ea"/>
                <a:cs typeface="+mn-cs"/>
              </a:endParaRPr>
            </a:p>
          </p:txBody>
        </p:sp>
        <p:sp>
          <p:nvSpPr>
            <p:cNvPr id="12" name="Oval 11">
              <a:extLst>
                <a:ext uri="{FF2B5EF4-FFF2-40B4-BE49-F238E27FC236}">
                  <a16:creationId xmlns:a16="http://schemas.microsoft.com/office/drawing/2014/main" id="{5DB8E61C-5431-4655-BAA2-FFC0E830AF79}"/>
                </a:ext>
              </a:extLst>
            </p:cNvPr>
            <p:cNvSpPr/>
            <p:nvPr/>
          </p:nvSpPr>
          <p:spPr>
            <a:xfrm>
              <a:off x="612756" y="2601070"/>
              <a:ext cx="658256" cy="658256"/>
            </a:xfrm>
            <a:prstGeom prst="ellipse">
              <a:avLst/>
            </a:prstGeom>
            <a:solidFill>
              <a:srgbClr val="0078D4"/>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none" lIns="0" tIns="47565" rIns="0" bIns="47565" numCol="1" rtlCol="0" anchor="ctr" anchorCtr="0" compatLnSpc="1">
              <a:prstTxWarp prst="textNoShape">
                <a:avLst/>
              </a:prstTxWarp>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IN" sz="2040" b="0" i="0" u="none" strike="noStrike" kern="0" cap="none" spc="0" normalizeH="0" baseline="0" noProof="0">
                <a:ln>
                  <a:noFill/>
                </a:ln>
                <a:gradFill>
                  <a:gsLst>
                    <a:gs pos="95455">
                      <a:srgbClr val="FFFFFF"/>
                    </a:gs>
                    <a:gs pos="66000">
                      <a:srgbClr val="FFFFFF"/>
                    </a:gs>
                  </a:gsLst>
                  <a:lin ang="5400000" scaled="0"/>
                </a:gradFill>
                <a:effectLst/>
                <a:uLnTx/>
                <a:uFillTx/>
                <a:latin typeface="Segoe UI Semibold"/>
                <a:ea typeface="+mn-ea"/>
                <a:cs typeface="+mn-cs"/>
              </a:endParaRPr>
            </a:p>
          </p:txBody>
        </p:sp>
        <p:sp>
          <p:nvSpPr>
            <p:cNvPr id="13" name="Rectangle: Rounded Corners 12">
              <a:extLst>
                <a:ext uri="{FF2B5EF4-FFF2-40B4-BE49-F238E27FC236}">
                  <a16:creationId xmlns:a16="http://schemas.microsoft.com/office/drawing/2014/main" id="{303400B4-0724-4DAA-9AFC-806ACE25DC83}"/>
                </a:ext>
              </a:extLst>
            </p:cNvPr>
            <p:cNvSpPr/>
            <p:nvPr/>
          </p:nvSpPr>
          <p:spPr>
            <a:xfrm>
              <a:off x="630600" y="3379043"/>
              <a:ext cx="4212468" cy="648528"/>
            </a:xfrm>
            <a:prstGeom prst="roundRect">
              <a:avLst>
                <a:gd name="adj" fmla="val 50000"/>
              </a:avLst>
            </a:prstGeom>
            <a:solidFill>
              <a:srgbClr val="FFFFFF">
                <a:lumMod val="95000"/>
              </a:srgb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1100" b="0" i="0" u="none" strike="noStrike" kern="0" cap="none" spc="0" normalizeH="0" baseline="0" noProof="0">
                <a:ln>
                  <a:noFill/>
                </a:ln>
                <a:gradFill>
                  <a:gsLst>
                    <a:gs pos="100000">
                      <a:srgbClr val="1A1A1A"/>
                    </a:gs>
                    <a:gs pos="0">
                      <a:srgbClr val="1A1A1A"/>
                    </a:gs>
                  </a:gsLst>
                  <a:lin ang="5400000" scaled="0"/>
                </a:gradFill>
                <a:effectLst/>
                <a:uLnTx/>
                <a:uFillTx/>
                <a:latin typeface="Segoe UI"/>
                <a:ea typeface="+mn-ea"/>
                <a:cs typeface="+mn-cs"/>
              </a:endParaRPr>
            </a:p>
          </p:txBody>
        </p:sp>
        <p:sp>
          <p:nvSpPr>
            <p:cNvPr id="14" name="Oval 13">
              <a:extLst>
                <a:ext uri="{FF2B5EF4-FFF2-40B4-BE49-F238E27FC236}">
                  <a16:creationId xmlns:a16="http://schemas.microsoft.com/office/drawing/2014/main" id="{87665987-7629-4E4E-8C93-6B7564309DEC}"/>
                </a:ext>
              </a:extLst>
            </p:cNvPr>
            <p:cNvSpPr/>
            <p:nvPr/>
          </p:nvSpPr>
          <p:spPr>
            <a:xfrm>
              <a:off x="612756" y="3350971"/>
              <a:ext cx="658256" cy="658256"/>
            </a:xfrm>
            <a:prstGeom prst="ellipse">
              <a:avLst/>
            </a:prstGeom>
            <a:solidFill>
              <a:srgbClr val="0078D4"/>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none" lIns="0" tIns="47565" rIns="0" bIns="47565" numCol="1" rtlCol="0" anchor="ctr" anchorCtr="0" compatLnSpc="1">
              <a:prstTxWarp prst="textNoShape">
                <a:avLst/>
              </a:prstTxWarp>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IN" sz="2040" b="0" i="0" u="none" strike="noStrike" kern="0" cap="none" spc="0" normalizeH="0" baseline="0" noProof="0">
                <a:ln>
                  <a:noFill/>
                </a:ln>
                <a:gradFill>
                  <a:gsLst>
                    <a:gs pos="95455">
                      <a:srgbClr val="FFFFFF"/>
                    </a:gs>
                    <a:gs pos="66000">
                      <a:srgbClr val="FFFFFF"/>
                    </a:gs>
                  </a:gsLst>
                  <a:lin ang="5400000" scaled="0"/>
                </a:gradFill>
                <a:effectLst/>
                <a:uLnTx/>
                <a:uFillTx/>
                <a:latin typeface="Segoe UI Semibold"/>
                <a:ea typeface="+mn-ea"/>
                <a:cs typeface="+mn-cs"/>
              </a:endParaRPr>
            </a:p>
          </p:txBody>
        </p:sp>
        <p:sp>
          <p:nvSpPr>
            <p:cNvPr id="15" name="Rectangle: Rounded Corners 14">
              <a:extLst>
                <a:ext uri="{FF2B5EF4-FFF2-40B4-BE49-F238E27FC236}">
                  <a16:creationId xmlns:a16="http://schemas.microsoft.com/office/drawing/2014/main" id="{39C6F047-DE9C-44CD-9B3B-BE0B96B06187}"/>
                </a:ext>
              </a:extLst>
            </p:cNvPr>
            <p:cNvSpPr/>
            <p:nvPr/>
          </p:nvSpPr>
          <p:spPr>
            <a:xfrm>
              <a:off x="630600" y="4097851"/>
              <a:ext cx="4212468" cy="648528"/>
            </a:xfrm>
            <a:prstGeom prst="roundRect">
              <a:avLst>
                <a:gd name="adj" fmla="val 50000"/>
              </a:avLst>
            </a:prstGeom>
            <a:solidFill>
              <a:srgbClr val="FFFFFF">
                <a:lumMod val="95000"/>
              </a:srgb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1100" b="0" i="0" u="none" strike="noStrike" kern="0" cap="none" spc="0" normalizeH="0" baseline="0" noProof="0">
                <a:ln>
                  <a:noFill/>
                </a:ln>
                <a:gradFill>
                  <a:gsLst>
                    <a:gs pos="100000">
                      <a:srgbClr val="1A1A1A"/>
                    </a:gs>
                    <a:gs pos="0">
                      <a:srgbClr val="1A1A1A"/>
                    </a:gs>
                  </a:gsLst>
                  <a:lin ang="5400000" scaled="0"/>
                </a:gradFill>
                <a:effectLst/>
                <a:uLnTx/>
                <a:uFillTx/>
                <a:latin typeface="Segoe UI"/>
                <a:ea typeface="+mn-ea"/>
                <a:cs typeface="+mn-cs"/>
              </a:endParaRPr>
            </a:p>
          </p:txBody>
        </p:sp>
        <p:sp>
          <p:nvSpPr>
            <p:cNvPr id="16" name="Oval 15">
              <a:extLst>
                <a:ext uri="{FF2B5EF4-FFF2-40B4-BE49-F238E27FC236}">
                  <a16:creationId xmlns:a16="http://schemas.microsoft.com/office/drawing/2014/main" id="{3E03D934-2BCA-4C4E-AFD6-ABB334F2A103}"/>
                </a:ext>
              </a:extLst>
            </p:cNvPr>
            <p:cNvSpPr/>
            <p:nvPr/>
          </p:nvSpPr>
          <p:spPr>
            <a:xfrm>
              <a:off x="612756" y="4092986"/>
              <a:ext cx="658256" cy="658256"/>
            </a:xfrm>
            <a:prstGeom prst="ellipse">
              <a:avLst/>
            </a:prstGeom>
            <a:solidFill>
              <a:srgbClr val="0078D4"/>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none" lIns="0" tIns="47565" rIns="0" bIns="47565" numCol="1" rtlCol="0" anchor="ctr" anchorCtr="0" compatLnSpc="1">
              <a:prstTxWarp prst="textNoShape">
                <a:avLst/>
              </a:prstTxWarp>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IN" sz="2040" b="0" i="0" u="none" strike="noStrike" kern="0" cap="none" spc="0" normalizeH="0" baseline="0" noProof="0">
                <a:ln>
                  <a:noFill/>
                </a:ln>
                <a:gradFill>
                  <a:gsLst>
                    <a:gs pos="95455">
                      <a:srgbClr val="FFFFFF"/>
                    </a:gs>
                    <a:gs pos="66000">
                      <a:srgbClr val="FFFFFF"/>
                    </a:gs>
                  </a:gsLst>
                  <a:lin ang="5400000" scaled="0"/>
                </a:gradFill>
                <a:effectLst/>
                <a:uLnTx/>
                <a:uFillTx/>
                <a:latin typeface="Segoe UI Semibold"/>
                <a:ea typeface="+mn-ea"/>
                <a:cs typeface="+mn-cs"/>
              </a:endParaRPr>
            </a:p>
          </p:txBody>
        </p:sp>
        <p:sp>
          <p:nvSpPr>
            <p:cNvPr id="17" name="Rectangle: Rounded Corners 16">
              <a:extLst>
                <a:ext uri="{FF2B5EF4-FFF2-40B4-BE49-F238E27FC236}">
                  <a16:creationId xmlns:a16="http://schemas.microsoft.com/office/drawing/2014/main" id="{9E1CFE67-44D3-4E2A-B5F9-4EC9EE7AE396}"/>
                </a:ext>
              </a:extLst>
            </p:cNvPr>
            <p:cNvSpPr/>
            <p:nvPr/>
          </p:nvSpPr>
          <p:spPr>
            <a:xfrm>
              <a:off x="630600" y="4844015"/>
              <a:ext cx="4212468" cy="648528"/>
            </a:xfrm>
            <a:prstGeom prst="roundRect">
              <a:avLst>
                <a:gd name="adj" fmla="val 50000"/>
              </a:avLst>
            </a:prstGeom>
            <a:solidFill>
              <a:srgbClr val="FFFFFF">
                <a:lumMod val="95000"/>
              </a:srgb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1100" b="0" i="0" u="none" strike="noStrike" kern="0" cap="none" spc="0" normalizeH="0" baseline="0" noProof="0">
                <a:ln>
                  <a:noFill/>
                </a:ln>
                <a:gradFill>
                  <a:gsLst>
                    <a:gs pos="100000">
                      <a:srgbClr val="1A1A1A"/>
                    </a:gs>
                    <a:gs pos="0">
                      <a:srgbClr val="1A1A1A"/>
                    </a:gs>
                  </a:gsLst>
                  <a:lin ang="5400000" scaled="0"/>
                </a:gradFill>
                <a:effectLst/>
                <a:uLnTx/>
                <a:uFillTx/>
                <a:latin typeface="Segoe UI"/>
                <a:ea typeface="+mn-ea"/>
                <a:cs typeface="+mn-cs"/>
              </a:endParaRPr>
            </a:p>
          </p:txBody>
        </p:sp>
        <p:sp>
          <p:nvSpPr>
            <p:cNvPr id="18" name="Oval 17">
              <a:extLst>
                <a:ext uri="{FF2B5EF4-FFF2-40B4-BE49-F238E27FC236}">
                  <a16:creationId xmlns:a16="http://schemas.microsoft.com/office/drawing/2014/main" id="{A11A5261-C51D-49B2-A397-1703A6637FB6}"/>
                </a:ext>
              </a:extLst>
            </p:cNvPr>
            <p:cNvSpPr/>
            <p:nvPr/>
          </p:nvSpPr>
          <p:spPr>
            <a:xfrm>
              <a:off x="612756" y="4843093"/>
              <a:ext cx="658256" cy="658256"/>
            </a:xfrm>
            <a:prstGeom prst="ellipse">
              <a:avLst/>
            </a:prstGeom>
            <a:solidFill>
              <a:srgbClr val="0078D4"/>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none" lIns="0" tIns="47565" rIns="0" bIns="47565" numCol="1" rtlCol="0" anchor="ctr" anchorCtr="0" compatLnSpc="1">
              <a:prstTxWarp prst="textNoShape">
                <a:avLst/>
              </a:prstTxWarp>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IN" sz="2040" b="0" i="0" u="none" strike="noStrike" kern="0" cap="none" spc="0" normalizeH="0" baseline="0" noProof="0">
                <a:ln>
                  <a:noFill/>
                </a:ln>
                <a:gradFill>
                  <a:gsLst>
                    <a:gs pos="95455">
                      <a:srgbClr val="FFFFFF"/>
                    </a:gs>
                    <a:gs pos="66000">
                      <a:srgbClr val="FFFFFF"/>
                    </a:gs>
                  </a:gsLst>
                  <a:lin ang="5400000" scaled="0"/>
                </a:gradFill>
                <a:effectLst/>
                <a:uLnTx/>
                <a:uFillTx/>
                <a:latin typeface="Segoe UI Semibold"/>
                <a:ea typeface="+mn-ea"/>
                <a:cs typeface="+mn-cs"/>
              </a:endParaRPr>
            </a:p>
          </p:txBody>
        </p:sp>
        <p:sp>
          <p:nvSpPr>
            <p:cNvPr id="19" name="Rectangle: Rounded Corners 18">
              <a:extLst>
                <a:ext uri="{FF2B5EF4-FFF2-40B4-BE49-F238E27FC236}">
                  <a16:creationId xmlns:a16="http://schemas.microsoft.com/office/drawing/2014/main" id="{C77B1EBA-7540-4863-ADB7-5BA30839EF8D}"/>
                </a:ext>
              </a:extLst>
            </p:cNvPr>
            <p:cNvSpPr/>
            <p:nvPr/>
          </p:nvSpPr>
          <p:spPr>
            <a:xfrm>
              <a:off x="630600" y="5597329"/>
              <a:ext cx="4212468" cy="648528"/>
            </a:xfrm>
            <a:prstGeom prst="roundRect">
              <a:avLst>
                <a:gd name="adj" fmla="val 50000"/>
              </a:avLst>
            </a:prstGeom>
            <a:solidFill>
              <a:srgbClr val="FFFFFF">
                <a:lumMod val="95000"/>
              </a:srgb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1100" b="0" i="0" u="none" strike="noStrike" kern="0" cap="none" spc="0" normalizeH="0" baseline="0" noProof="0">
                <a:ln>
                  <a:noFill/>
                </a:ln>
                <a:gradFill>
                  <a:gsLst>
                    <a:gs pos="100000">
                      <a:srgbClr val="1A1A1A"/>
                    </a:gs>
                    <a:gs pos="0">
                      <a:srgbClr val="1A1A1A"/>
                    </a:gs>
                  </a:gsLst>
                  <a:lin ang="5400000" scaled="0"/>
                </a:gradFill>
                <a:effectLst/>
                <a:uLnTx/>
                <a:uFillTx/>
                <a:latin typeface="Segoe UI"/>
                <a:ea typeface="+mn-ea"/>
                <a:cs typeface="+mn-cs"/>
              </a:endParaRPr>
            </a:p>
          </p:txBody>
        </p:sp>
        <p:sp>
          <p:nvSpPr>
            <p:cNvPr id="20" name="Oval 19">
              <a:extLst>
                <a:ext uri="{FF2B5EF4-FFF2-40B4-BE49-F238E27FC236}">
                  <a16:creationId xmlns:a16="http://schemas.microsoft.com/office/drawing/2014/main" id="{B569756F-EF67-40C3-AC5F-A5075597A202}"/>
                </a:ext>
              </a:extLst>
            </p:cNvPr>
            <p:cNvSpPr/>
            <p:nvPr/>
          </p:nvSpPr>
          <p:spPr>
            <a:xfrm>
              <a:off x="612756" y="5592464"/>
              <a:ext cx="658256" cy="658256"/>
            </a:xfrm>
            <a:prstGeom prst="ellipse">
              <a:avLst/>
            </a:prstGeom>
            <a:solidFill>
              <a:srgbClr val="0078D4"/>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none" lIns="0" tIns="47565" rIns="0" bIns="47565" numCol="1" rtlCol="0" anchor="ctr" anchorCtr="0" compatLnSpc="1">
              <a:prstTxWarp prst="textNoShape">
                <a:avLst/>
              </a:prstTxWarp>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IN" sz="2040" b="0" i="0" u="none" strike="noStrike" kern="0" cap="none" spc="0" normalizeH="0" baseline="0" noProof="0">
                <a:ln>
                  <a:noFill/>
                </a:ln>
                <a:gradFill>
                  <a:gsLst>
                    <a:gs pos="95455">
                      <a:srgbClr val="FFFFFF"/>
                    </a:gs>
                    <a:gs pos="66000">
                      <a:srgbClr val="FFFFFF"/>
                    </a:gs>
                  </a:gsLst>
                  <a:lin ang="5400000" scaled="0"/>
                </a:gradFill>
                <a:effectLst/>
                <a:uLnTx/>
                <a:uFillTx/>
                <a:latin typeface="Segoe UI Semibold"/>
                <a:ea typeface="+mn-ea"/>
                <a:cs typeface="+mn-cs"/>
              </a:endParaRPr>
            </a:p>
          </p:txBody>
        </p:sp>
        <p:sp>
          <p:nvSpPr>
            <p:cNvPr id="21" name="TextBox 20">
              <a:extLst>
                <a:ext uri="{FF2B5EF4-FFF2-40B4-BE49-F238E27FC236}">
                  <a16:creationId xmlns:a16="http://schemas.microsoft.com/office/drawing/2014/main" id="{A691D328-4401-4063-8FC1-FEE1D2D6551D}"/>
                </a:ext>
              </a:extLst>
            </p:cNvPr>
            <p:cNvSpPr txBox="1"/>
            <p:nvPr/>
          </p:nvSpPr>
          <p:spPr>
            <a:xfrm>
              <a:off x="1477553" y="2690133"/>
              <a:ext cx="2952328" cy="480131"/>
            </a:xfrm>
            <a:prstGeom prst="rect">
              <a:avLst/>
            </a:prstGeom>
            <a:noFill/>
          </p:spPr>
          <p:txBody>
            <a:bodyPr wrap="square" rtlCol="0" anchor="ctr">
              <a:spAutoFit/>
            </a:bodyPr>
            <a:lstStyle/>
            <a:p>
              <a:pPr marL="0" marR="0" lvl="0" indent="0" algn="l" defTabSz="1218987"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lumMod val="65000"/>
                      <a:lumOff val="35000"/>
                    </a:prstClr>
                  </a:solidFill>
                  <a:effectLst/>
                  <a:uLnTx/>
                  <a:uFillTx/>
                  <a:latin typeface="Segoe UI"/>
                  <a:ea typeface="+mn-ea"/>
                  <a:cs typeface="Arial" pitchFamily="34" charset="0"/>
                </a:rPr>
                <a:t>Infrastructure management</a:t>
              </a:r>
              <a:br>
                <a:rPr kumimoji="0" lang="en-US" sz="1400" b="0" i="0" u="none" strike="noStrike" kern="0" cap="none" spc="0" normalizeH="0" baseline="0" noProof="0" dirty="0">
                  <a:ln>
                    <a:noFill/>
                  </a:ln>
                  <a:solidFill>
                    <a:prstClr val="black">
                      <a:lumMod val="65000"/>
                      <a:lumOff val="35000"/>
                    </a:prstClr>
                  </a:solidFill>
                  <a:effectLst/>
                  <a:uLnTx/>
                  <a:uFillTx/>
                  <a:latin typeface="Segoe UI"/>
                  <a:ea typeface="+mn-ea"/>
                  <a:cs typeface="Arial" pitchFamily="34" charset="0"/>
                </a:rPr>
              </a:br>
              <a:r>
                <a:rPr kumimoji="0" lang="en-US" sz="1400" b="0" i="0" u="none" strike="noStrike" kern="0" cap="none" spc="0" normalizeH="0" baseline="0" noProof="0" dirty="0">
                  <a:ln>
                    <a:noFill/>
                  </a:ln>
                  <a:solidFill>
                    <a:prstClr val="black">
                      <a:lumMod val="65000"/>
                      <a:lumOff val="35000"/>
                    </a:prstClr>
                  </a:solidFill>
                  <a:effectLst/>
                  <a:uLnTx/>
                  <a:uFillTx/>
                  <a:latin typeface="Segoe UI"/>
                  <a:ea typeface="+mn-ea"/>
                  <a:cs typeface="Arial" pitchFamily="34" charset="0"/>
                </a:rPr>
                <a:t>slows down business processes.</a:t>
              </a:r>
            </a:p>
          </p:txBody>
        </p:sp>
        <p:sp>
          <p:nvSpPr>
            <p:cNvPr id="22" name="TextBox 21">
              <a:extLst>
                <a:ext uri="{FF2B5EF4-FFF2-40B4-BE49-F238E27FC236}">
                  <a16:creationId xmlns:a16="http://schemas.microsoft.com/office/drawing/2014/main" id="{4C20F3D9-0D9B-45B2-96D5-DCFF7ADE04A6}"/>
                </a:ext>
              </a:extLst>
            </p:cNvPr>
            <p:cNvSpPr txBox="1"/>
            <p:nvPr/>
          </p:nvSpPr>
          <p:spPr>
            <a:xfrm>
              <a:off x="1477553" y="3536983"/>
              <a:ext cx="2952328" cy="286232"/>
            </a:xfrm>
            <a:prstGeom prst="rect">
              <a:avLst/>
            </a:prstGeom>
            <a:noFill/>
          </p:spPr>
          <p:txBody>
            <a:bodyPr wrap="square" rtlCol="0" anchor="ctr">
              <a:spAutoFit/>
            </a:bodyPr>
            <a:lstStyle/>
            <a:p>
              <a:pPr marL="0" marR="0" lvl="0" indent="0" algn="l" defTabSz="1218987"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lumMod val="65000"/>
                      <a:lumOff val="35000"/>
                    </a:prstClr>
                  </a:solidFill>
                  <a:effectLst/>
                  <a:uLnTx/>
                  <a:uFillTx/>
                  <a:latin typeface="Segoe UI"/>
                  <a:ea typeface="+mn-ea"/>
                  <a:cs typeface="Arial" pitchFamily="34" charset="0"/>
                </a:rPr>
                <a:t>Inefficient resource management.</a:t>
              </a:r>
              <a:endParaRPr kumimoji="0" lang="en-US" sz="1400" b="0" i="0" u="none" strike="noStrike" kern="0" cap="none" spc="-20" normalizeH="0" baseline="0" noProof="0" dirty="0">
                <a:ln>
                  <a:noFill/>
                </a:ln>
                <a:solidFill>
                  <a:prstClr val="black">
                    <a:lumMod val="65000"/>
                    <a:lumOff val="35000"/>
                  </a:prstClr>
                </a:solidFill>
                <a:effectLst/>
                <a:uLnTx/>
                <a:uFillTx/>
                <a:latin typeface="Segoe UI"/>
                <a:ea typeface="+mn-ea"/>
                <a:cs typeface="Arial" pitchFamily="34" charset="0"/>
              </a:endParaRPr>
            </a:p>
          </p:txBody>
        </p:sp>
        <p:sp>
          <p:nvSpPr>
            <p:cNvPr id="23" name="TextBox 22">
              <a:extLst>
                <a:ext uri="{FF2B5EF4-FFF2-40B4-BE49-F238E27FC236}">
                  <a16:creationId xmlns:a16="http://schemas.microsoft.com/office/drawing/2014/main" id="{63C8252E-24B7-4754-8E7A-DB62B9931200}"/>
                </a:ext>
              </a:extLst>
            </p:cNvPr>
            <p:cNvSpPr txBox="1"/>
            <p:nvPr/>
          </p:nvSpPr>
          <p:spPr>
            <a:xfrm>
              <a:off x="1477553" y="4182049"/>
              <a:ext cx="2952328" cy="480131"/>
            </a:xfrm>
            <a:prstGeom prst="rect">
              <a:avLst/>
            </a:prstGeom>
            <a:noFill/>
          </p:spPr>
          <p:txBody>
            <a:bodyPr wrap="square" rtlCol="0">
              <a:spAutoFit/>
            </a:bodyPr>
            <a:lstStyle/>
            <a:p>
              <a:pPr marL="0" marR="0" lvl="0" indent="0" algn="l" defTabSz="1218987"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lumMod val="65000"/>
                      <a:lumOff val="35000"/>
                    </a:prstClr>
                  </a:solidFill>
                  <a:effectLst/>
                  <a:uLnTx/>
                  <a:uFillTx/>
                  <a:latin typeface="Segoe UI"/>
                  <a:ea typeface="+mn-ea"/>
                  <a:cs typeface="Arial" pitchFamily="34" charset="0"/>
                </a:rPr>
                <a:t>Lock-in to a limited (legacy) stack.</a:t>
              </a:r>
            </a:p>
            <a:p>
              <a:pPr marL="0" marR="0" lvl="0" indent="0" algn="l" defTabSz="1218987"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lumMod val="65000"/>
                      <a:lumOff val="35000"/>
                    </a:prstClr>
                  </a:solidFill>
                  <a:effectLst/>
                  <a:uLnTx/>
                  <a:uFillTx/>
                  <a:latin typeface="Segoe UI"/>
                  <a:ea typeface="+mn-ea"/>
                  <a:cs typeface="Arial" pitchFamily="34" charset="0"/>
                </a:rPr>
                <a:t>Lack of portability across clouds.</a:t>
              </a:r>
            </a:p>
          </p:txBody>
        </p:sp>
        <p:sp>
          <p:nvSpPr>
            <p:cNvPr id="24" name="TextBox 23">
              <a:extLst>
                <a:ext uri="{FF2B5EF4-FFF2-40B4-BE49-F238E27FC236}">
                  <a16:creationId xmlns:a16="http://schemas.microsoft.com/office/drawing/2014/main" id="{6DC0204A-2652-4F6A-9D76-A6D2374813CB}"/>
                </a:ext>
              </a:extLst>
            </p:cNvPr>
            <p:cNvSpPr txBox="1"/>
            <p:nvPr/>
          </p:nvSpPr>
          <p:spPr>
            <a:xfrm>
              <a:off x="1477553" y="4932156"/>
              <a:ext cx="2952328" cy="480131"/>
            </a:xfrm>
            <a:prstGeom prst="rect">
              <a:avLst/>
            </a:prstGeom>
            <a:noFill/>
          </p:spPr>
          <p:txBody>
            <a:bodyPr wrap="square" rtlCol="0">
              <a:spAutoFit/>
            </a:bodyPr>
            <a:lstStyle/>
            <a:p>
              <a:pPr marL="0" marR="0" lvl="0" indent="0" algn="l" defTabSz="1218987"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lumMod val="65000"/>
                      <a:lumOff val="35000"/>
                    </a:prstClr>
                  </a:solidFill>
                  <a:effectLst/>
                  <a:uLnTx/>
                  <a:uFillTx/>
                  <a:latin typeface="Segoe UI"/>
                  <a:ea typeface="+mn-ea"/>
                  <a:cs typeface="Arial" pitchFamily="34" charset="0"/>
                </a:rPr>
                <a:t>Deployment not automated, slow, wasted time due to manual tasks.</a:t>
              </a:r>
            </a:p>
          </p:txBody>
        </p:sp>
        <p:sp>
          <p:nvSpPr>
            <p:cNvPr id="25" name="TextBox 24">
              <a:extLst>
                <a:ext uri="{FF2B5EF4-FFF2-40B4-BE49-F238E27FC236}">
                  <a16:creationId xmlns:a16="http://schemas.microsoft.com/office/drawing/2014/main" id="{690CE40D-E14E-4A84-B0D1-F86C857D4F40}"/>
                </a:ext>
              </a:extLst>
            </p:cNvPr>
            <p:cNvSpPr txBox="1"/>
            <p:nvPr/>
          </p:nvSpPr>
          <p:spPr>
            <a:xfrm>
              <a:off x="1477553" y="5681527"/>
              <a:ext cx="2952328" cy="480131"/>
            </a:xfrm>
            <a:prstGeom prst="rect">
              <a:avLst/>
            </a:prstGeom>
            <a:noFill/>
          </p:spPr>
          <p:txBody>
            <a:bodyPr wrap="square" rtlCol="0">
              <a:spAutoFit/>
            </a:bodyPr>
            <a:lstStyle/>
            <a:p>
              <a:pPr marL="0" marR="0" lvl="0" indent="0" algn="l" defTabSz="1218987"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lumMod val="65000"/>
                      <a:lumOff val="35000"/>
                    </a:prstClr>
                  </a:solidFill>
                  <a:effectLst/>
                  <a:uLnTx/>
                  <a:uFillTx/>
                  <a:latin typeface="Segoe UI"/>
                  <a:ea typeface="+mn-ea"/>
                  <a:cs typeface="Arial" pitchFamily="34" charset="0"/>
                </a:rPr>
                <a:t>Production infrastructure can not be replicated on developer machines.</a:t>
              </a:r>
            </a:p>
          </p:txBody>
        </p:sp>
      </p:grpSp>
      <p:grpSp>
        <p:nvGrpSpPr>
          <p:cNvPr id="56" name="Group 55">
            <a:extLst>
              <a:ext uri="{FF2B5EF4-FFF2-40B4-BE49-F238E27FC236}">
                <a16:creationId xmlns:a16="http://schemas.microsoft.com/office/drawing/2014/main" id="{E287F680-A554-4D1D-BAC4-C4B708AF4CF6}"/>
              </a:ext>
            </a:extLst>
          </p:cNvPr>
          <p:cNvGrpSpPr/>
          <p:nvPr/>
        </p:nvGrpSpPr>
        <p:grpSpPr>
          <a:xfrm>
            <a:off x="7092578" y="2601070"/>
            <a:ext cx="4343360" cy="3649650"/>
            <a:chOff x="7092578" y="2601070"/>
            <a:chExt cx="4343360" cy="3649650"/>
          </a:xfrm>
        </p:grpSpPr>
        <p:sp>
          <p:nvSpPr>
            <p:cNvPr id="26" name="Rectangle: Rounded Corners 25">
              <a:extLst>
                <a:ext uri="{FF2B5EF4-FFF2-40B4-BE49-F238E27FC236}">
                  <a16:creationId xmlns:a16="http://schemas.microsoft.com/office/drawing/2014/main" id="{040897AF-3B8F-4313-8D6B-3678BFC39BB4}"/>
                </a:ext>
              </a:extLst>
            </p:cNvPr>
            <p:cNvSpPr/>
            <p:nvPr/>
          </p:nvSpPr>
          <p:spPr>
            <a:xfrm>
              <a:off x="7110422" y="2605935"/>
              <a:ext cx="4212468" cy="648528"/>
            </a:xfrm>
            <a:prstGeom prst="roundRect">
              <a:avLst>
                <a:gd name="adj" fmla="val 50000"/>
              </a:avLst>
            </a:prstGeom>
            <a:solidFill>
              <a:srgbClr val="FFFFFF">
                <a:lumMod val="95000"/>
              </a:srgb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1100" b="0" i="0" u="none" strike="noStrike" kern="0" cap="none" spc="0" normalizeH="0" baseline="0" noProof="0">
                <a:ln>
                  <a:noFill/>
                </a:ln>
                <a:gradFill>
                  <a:gsLst>
                    <a:gs pos="100000">
                      <a:srgbClr val="1A1A1A"/>
                    </a:gs>
                    <a:gs pos="0">
                      <a:srgbClr val="1A1A1A"/>
                    </a:gs>
                  </a:gsLst>
                  <a:lin ang="5400000" scaled="0"/>
                </a:gradFill>
                <a:effectLst/>
                <a:uLnTx/>
                <a:uFillTx/>
                <a:latin typeface="Segoe UI"/>
                <a:ea typeface="+mn-ea"/>
                <a:cs typeface="+mn-cs"/>
              </a:endParaRPr>
            </a:p>
          </p:txBody>
        </p:sp>
        <p:sp>
          <p:nvSpPr>
            <p:cNvPr id="27" name="Oval 26">
              <a:extLst>
                <a:ext uri="{FF2B5EF4-FFF2-40B4-BE49-F238E27FC236}">
                  <a16:creationId xmlns:a16="http://schemas.microsoft.com/office/drawing/2014/main" id="{A6F5D699-B87B-4BE2-AC06-9FFD5C8B58A4}"/>
                </a:ext>
              </a:extLst>
            </p:cNvPr>
            <p:cNvSpPr/>
            <p:nvPr/>
          </p:nvSpPr>
          <p:spPr>
            <a:xfrm>
              <a:off x="7092578" y="2601070"/>
              <a:ext cx="658256" cy="658256"/>
            </a:xfrm>
            <a:prstGeom prst="ellipse">
              <a:avLst/>
            </a:prstGeom>
            <a:solidFill>
              <a:srgbClr val="0078D4"/>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none" lIns="0" tIns="47565" rIns="0" bIns="47565" numCol="1" rtlCol="0" anchor="ctr" anchorCtr="0" compatLnSpc="1">
              <a:prstTxWarp prst="textNoShape">
                <a:avLst/>
              </a:prstTxWarp>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IN" sz="2040" b="0" i="0" u="none" strike="noStrike" kern="0" cap="none" spc="0" normalizeH="0" baseline="0" noProof="0">
                <a:ln>
                  <a:noFill/>
                </a:ln>
                <a:gradFill>
                  <a:gsLst>
                    <a:gs pos="95455">
                      <a:srgbClr val="FFFFFF"/>
                    </a:gs>
                    <a:gs pos="66000">
                      <a:srgbClr val="FFFFFF"/>
                    </a:gs>
                  </a:gsLst>
                  <a:lin ang="5400000" scaled="0"/>
                </a:gradFill>
                <a:effectLst/>
                <a:uLnTx/>
                <a:uFillTx/>
                <a:latin typeface="Segoe UI Semibold"/>
                <a:ea typeface="+mn-ea"/>
                <a:cs typeface="+mn-cs"/>
              </a:endParaRPr>
            </a:p>
          </p:txBody>
        </p:sp>
        <p:sp>
          <p:nvSpPr>
            <p:cNvPr id="28" name="Rectangle: Rounded Corners 27">
              <a:extLst>
                <a:ext uri="{FF2B5EF4-FFF2-40B4-BE49-F238E27FC236}">
                  <a16:creationId xmlns:a16="http://schemas.microsoft.com/office/drawing/2014/main" id="{ABF7344B-02DE-4495-88FC-74285F6FAA33}"/>
                </a:ext>
              </a:extLst>
            </p:cNvPr>
            <p:cNvSpPr/>
            <p:nvPr/>
          </p:nvSpPr>
          <p:spPr>
            <a:xfrm>
              <a:off x="7110422" y="3351893"/>
              <a:ext cx="4212468" cy="648528"/>
            </a:xfrm>
            <a:prstGeom prst="roundRect">
              <a:avLst>
                <a:gd name="adj" fmla="val 50000"/>
              </a:avLst>
            </a:prstGeom>
            <a:solidFill>
              <a:srgbClr val="FFFFFF">
                <a:lumMod val="95000"/>
              </a:srgb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1100" b="0" i="0" u="none" strike="noStrike" kern="0" cap="none" spc="0" normalizeH="0" baseline="0" noProof="0">
                <a:ln>
                  <a:noFill/>
                </a:ln>
                <a:gradFill>
                  <a:gsLst>
                    <a:gs pos="100000">
                      <a:srgbClr val="1A1A1A"/>
                    </a:gs>
                    <a:gs pos="0">
                      <a:srgbClr val="1A1A1A"/>
                    </a:gs>
                  </a:gsLst>
                  <a:lin ang="5400000" scaled="0"/>
                </a:gradFill>
                <a:effectLst/>
                <a:uLnTx/>
                <a:uFillTx/>
                <a:latin typeface="Segoe UI"/>
                <a:ea typeface="+mn-ea"/>
                <a:cs typeface="+mn-cs"/>
              </a:endParaRPr>
            </a:p>
          </p:txBody>
        </p:sp>
        <p:sp>
          <p:nvSpPr>
            <p:cNvPr id="29" name="Oval 28">
              <a:extLst>
                <a:ext uri="{FF2B5EF4-FFF2-40B4-BE49-F238E27FC236}">
                  <a16:creationId xmlns:a16="http://schemas.microsoft.com/office/drawing/2014/main" id="{696FEF32-3780-47AE-81F7-FDF2CF575A78}"/>
                </a:ext>
              </a:extLst>
            </p:cNvPr>
            <p:cNvSpPr/>
            <p:nvPr/>
          </p:nvSpPr>
          <p:spPr>
            <a:xfrm>
              <a:off x="7092578" y="3347028"/>
              <a:ext cx="658256" cy="658256"/>
            </a:xfrm>
            <a:prstGeom prst="ellipse">
              <a:avLst/>
            </a:prstGeom>
            <a:solidFill>
              <a:srgbClr val="0078D4"/>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none" lIns="0" tIns="47565" rIns="0" bIns="47565" numCol="1" rtlCol="0" anchor="ctr" anchorCtr="0" compatLnSpc="1">
              <a:prstTxWarp prst="textNoShape">
                <a:avLst/>
              </a:prstTxWarp>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IN" sz="2040" b="0" i="0" u="none" strike="noStrike" kern="0" cap="none" spc="0" normalizeH="0" baseline="0" noProof="0">
                <a:ln>
                  <a:noFill/>
                </a:ln>
                <a:gradFill>
                  <a:gsLst>
                    <a:gs pos="95455">
                      <a:srgbClr val="FFFFFF"/>
                    </a:gs>
                    <a:gs pos="66000">
                      <a:srgbClr val="FFFFFF"/>
                    </a:gs>
                  </a:gsLst>
                  <a:lin ang="5400000" scaled="0"/>
                </a:gradFill>
                <a:effectLst/>
                <a:uLnTx/>
                <a:uFillTx/>
                <a:latin typeface="Segoe UI Semibold"/>
                <a:ea typeface="+mn-ea"/>
                <a:cs typeface="+mn-cs"/>
              </a:endParaRPr>
            </a:p>
          </p:txBody>
        </p:sp>
        <p:sp>
          <p:nvSpPr>
            <p:cNvPr id="30" name="Rectangle: Rounded Corners 29">
              <a:extLst>
                <a:ext uri="{FF2B5EF4-FFF2-40B4-BE49-F238E27FC236}">
                  <a16:creationId xmlns:a16="http://schemas.microsoft.com/office/drawing/2014/main" id="{A64161C7-CF5C-4D66-8D96-50A78E18F119}"/>
                </a:ext>
              </a:extLst>
            </p:cNvPr>
            <p:cNvSpPr/>
            <p:nvPr/>
          </p:nvSpPr>
          <p:spPr>
            <a:xfrm>
              <a:off x="7110422" y="4097851"/>
              <a:ext cx="4212468" cy="648528"/>
            </a:xfrm>
            <a:prstGeom prst="roundRect">
              <a:avLst>
                <a:gd name="adj" fmla="val 50000"/>
              </a:avLst>
            </a:prstGeom>
            <a:solidFill>
              <a:srgbClr val="FFFFFF">
                <a:lumMod val="95000"/>
              </a:srgb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1100" b="0" i="0" u="none" strike="noStrike" kern="0" cap="none" spc="0" normalizeH="0" baseline="0" noProof="0">
                <a:ln>
                  <a:noFill/>
                </a:ln>
                <a:gradFill>
                  <a:gsLst>
                    <a:gs pos="100000">
                      <a:srgbClr val="1A1A1A"/>
                    </a:gs>
                    <a:gs pos="0">
                      <a:srgbClr val="1A1A1A"/>
                    </a:gs>
                  </a:gsLst>
                  <a:lin ang="5400000" scaled="0"/>
                </a:gradFill>
                <a:effectLst/>
                <a:uLnTx/>
                <a:uFillTx/>
                <a:latin typeface="Segoe UI"/>
                <a:ea typeface="+mn-ea"/>
                <a:cs typeface="+mn-cs"/>
              </a:endParaRPr>
            </a:p>
          </p:txBody>
        </p:sp>
        <p:sp>
          <p:nvSpPr>
            <p:cNvPr id="31" name="Oval 30">
              <a:extLst>
                <a:ext uri="{FF2B5EF4-FFF2-40B4-BE49-F238E27FC236}">
                  <a16:creationId xmlns:a16="http://schemas.microsoft.com/office/drawing/2014/main" id="{21EB2189-63DD-463E-8A73-04CEC12EA0FC}"/>
                </a:ext>
              </a:extLst>
            </p:cNvPr>
            <p:cNvSpPr/>
            <p:nvPr/>
          </p:nvSpPr>
          <p:spPr>
            <a:xfrm>
              <a:off x="7092578" y="4096929"/>
              <a:ext cx="658256" cy="658256"/>
            </a:xfrm>
            <a:prstGeom prst="ellipse">
              <a:avLst/>
            </a:prstGeom>
            <a:solidFill>
              <a:srgbClr val="0078D4"/>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none" lIns="0" tIns="47565" rIns="0" bIns="47565" numCol="1" rtlCol="0" anchor="ctr" anchorCtr="0" compatLnSpc="1">
              <a:prstTxWarp prst="textNoShape">
                <a:avLst/>
              </a:prstTxWarp>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IN" sz="2040" b="0" i="0" u="none" strike="noStrike" kern="0" cap="none" spc="0" normalizeH="0" baseline="0" noProof="0">
                <a:ln>
                  <a:noFill/>
                </a:ln>
                <a:gradFill>
                  <a:gsLst>
                    <a:gs pos="95455">
                      <a:srgbClr val="FFFFFF"/>
                    </a:gs>
                    <a:gs pos="66000">
                      <a:srgbClr val="FFFFFF"/>
                    </a:gs>
                  </a:gsLst>
                  <a:lin ang="5400000" scaled="0"/>
                </a:gradFill>
                <a:effectLst/>
                <a:uLnTx/>
                <a:uFillTx/>
                <a:latin typeface="Segoe UI Semibold"/>
                <a:ea typeface="+mn-ea"/>
                <a:cs typeface="+mn-cs"/>
              </a:endParaRPr>
            </a:p>
          </p:txBody>
        </p:sp>
        <p:sp>
          <p:nvSpPr>
            <p:cNvPr id="32" name="Rectangle: Rounded Corners 31">
              <a:extLst>
                <a:ext uri="{FF2B5EF4-FFF2-40B4-BE49-F238E27FC236}">
                  <a16:creationId xmlns:a16="http://schemas.microsoft.com/office/drawing/2014/main" id="{9F9B978C-655F-4D95-A76F-A379B82D86B6}"/>
                </a:ext>
              </a:extLst>
            </p:cNvPr>
            <p:cNvSpPr/>
            <p:nvPr/>
          </p:nvSpPr>
          <p:spPr>
            <a:xfrm>
              <a:off x="7110422" y="4844015"/>
              <a:ext cx="4212468" cy="648528"/>
            </a:xfrm>
            <a:prstGeom prst="roundRect">
              <a:avLst>
                <a:gd name="adj" fmla="val 50000"/>
              </a:avLst>
            </a:prstGeom>
            <a:solidFill>
              <a:srgbClr val="FFFFFF">
                <a:lumMod val="95000"/>
              </a:srgb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1100" b="0" i="0" u="none" strike="noStrike" kern="0" cap="none" spc="0" normalizeH="0" baseline="0" noProof="0">
                <a:ln>
                  <a:noFill/>
                </a:ln>
                <a:gradFill>
                  <a:gsLst>
                    <a:gs pos="100000">
                      <a:srgbClr val="1A1A1A"/>
                    </a:gs>
                    <a:gs pos="0">
                      <a:srgbClr val="1A1A1A"/>
                    </a:gs>
                  </a:gsLst>
                  <a:lin ang="5400000" scaled="0"/>
                </a:gradFill>
                <a:effectLst/>
                <a:uLnTx/>
                <a:uFillTx/>
                <a:latin typeface="Segoe UI"/>
                <a:ea typeface="+mn-ea"/>
                <a:cs typeface="+mn-cs"/>
              </a:endParaRPr>
            </a:p>
          </p:txBody>
        </p:sp>
        <p:sp>
          <p:nvSpPr>
            <p:cNvPr id="33" name="Oval 32">
              <a:extLst>
                <a:ext uri="{FF2B5EF4-FFF2-40B4-BE49-F238E27FC236}">
                  <a16:creationId xmlns:a16="http://schemas.microsoft.com/office/drawing/2014/main" id="{40220EFA-5103-404E-BE4A-27BD03E5C95E}"/>
                </a:ext>
              </a:extLst>
            </p:cNvPr>
            <p:cNvSpPr/>
            <p:nvPr/>
          </p:nvSpPr>
          <p:spPr>
            <a:xfrm>
              <a:off x="7092578" y="4839150"/>
              <a:ext cx="658256" cy="658256"/>
            </a:xfrm>
            <a:prstGeom prst="ellipse">
              <a:avLst/>
            </a:prstGeom>
            <a:solidFill>
              <a:srgbClr val="0078D4"/>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none" lIns="0" tIns="47565" rIns="0" bIns="47565" numCol="1" rtlCol="0" anchor="ctr" anchorCtr="0" compatLnSpc="1">
              <a:prstTxWarp prst="textNoShape">
                <a:avLst/>
              </a:prstTxWarp>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IN" sz="2040" b="0" i="0" u="none" strike="noStrike" kern="0" cap="none" spc="0" normalizeH="0" baseline="0" noProof="0">
                <a:ln>
                  <a:noFill/>
                </a:ln>
                <a:gradFill>
                  <a:gsLst>
                    <a:gs pos="95455">
                      <a:srgbClr val="FFFFFF"/>
                    </a:gs>
                    <a:gs pos="66000">
                      <a:srgbClr val="FFFFFF"/>
                    </a:gs>
                  </a:gsLst>
                  <a:lin ang="5400000" scaled="0"/>
                </a:gradFill>
                <a:effectLst/>
                <a:uLnTx/>
                <a:uFillTx/>
                <a:latin typeface="Segoe UI Semibold"/>
                <a:ea typeface="+mn-ea"/>
                <a:cs typeface="+mn-cs"/>
              </a:endParaRPr>
            </a:p>
          </p:txBody>
        </p:sp>
        <p:sp>
          <p:nvSpPr>
            <p:cNvPr id="34" name="Rectangle: Rounded Corners 33">
              <a:extLst>
                <a:ext uri="{FF2B5EF4-FFF2-40B4-BE49-F238E27FC236}">
                  <a16:creationId xmlns:a16="http://schemas.microsoft.com/office/drawing/2014/main" id="{9B20D35A-26D9-4C64-9E78-298DFFA0A4C2}"/>
                </a:ext>
              </a:extLst>
            </p:cNvPr>
            <p:cNvSpPr/>
            <p:nvPr/>
          </p:nvSpPr>
          <p:spPr>
            <a:xfrm>
              <a:off x="7110422" y="5597329"/>
              <a:ext cx="4212468" cy="648528"/>
            </a:xfrm>
            <a:prstGeom prst="roundRect">
              <a:avLst>
                <a:gd name="adj" fmla="val 50000"/>
              </a:avLst>
            </a:prstGeom>
            <a:solidFill>
              <a:srgbClr val="FFFFFF">
                <a:lumMod val="95000"/>
              </a:srgb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1100" b="0" i="0" u="none" strike="noStrike" kern="0" cap="none" spc="0" normalizeH="0" baseline="0" noProof="0">
                <a:ln>
                  <a:noFill/>
                </a:ln>
                <a:gradFill>
                  <a:gsLst>
                    <a:gs pos="100000">
                      <a:srgbClr val="1A1A1A"/>
                    </a:gs>
                    <a:gs pos="0">
                      <a:srgbClr val="1A1A1A"/>
                    </a:gs>
                  </a:gsLst>
                  <a:lin ang="5400000" scaled="0"/>
                </a:gradFill>
                <a:effectLst/>
                <a:uLnTx/>
                <a:uFillTx/>
                <a:latin typeface="Segoe UI"/>
                <a:ea typeface="+mn-ea"/>
                <a:cs typeface="+mn-cs"/>
              </a:endParaRPr>
            </a:p>
          </p:txBody>
        </p:sp>
        <p:sp>
          <p:nvSpPr>
            <p:cNvPr id="35" name="Oval 34">
              <a:extLst>
                <a:ext uri="{FF2B5EF4-FFF2-40B4-BE49-F238E27FC236}">
                  <a16:creationId xmlns:a16="http://schemas.microsoft.com/office/drawing/2014/main" id="{B9BA80ED-C21D-46C3-BC06-FC41625D8F92}"/>
                </a:ext>
              </a:extLst>
            </p:cNvPr>
            <p:cNvSpPr/>
            <p:nvPr/>
          </p:nvSpPr>
          <p:spPr>
            <a:xfrm>
              <a:off x="7092578" y="5592464"/>
              <a:ext cx="658256" cy="658256"/>
            </a:xfrm>
            <a:prstGeom prst="ellipse">
              <a:avLst/>
            </a:prstGeom>
            <a:solidFill>
              <a:srgbClr val="0078D4"/>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none" lIns="0" tIns="47565" rIns="0" bIns="47565" numCol="1" rtlCol="0" anchor="ctr" anchorCtr="0" compatLnSpc="1">
              <a:prstTxWarp prst="textNoShape">
                <a:avLst/>
              </a:prstTxWarp>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IN" sz="2040" b="0" i="0" u="none" strike="noStrike" kern="0" cap="none" spc="0" normalizeH="0" baseline="0" noProof="0">
                <a:ln>
                  <a:noFill/>
                </a:ln>
                <a:gradFill>
                  <a:gsLst>
                    <a:gs pos="95455">
                      <a:srgbClr val="FFFFFF"/>
                    </a:gs>
                    <a:gs pos="66000">
                      <a:srgbClr val="FFFFFF"/>
                    </a:gs>
                  </a:gsLst>
                  <a:lin ang="5400000" scaled="0"/>
                </a:gradFill>
                <a:effectLst/>
                <a:uLnTx/>
                <a:uFillTx/>
                <a:latin typeface="Segoe UI Semibold"/>
                <a:ea typeface="+mn-ea"/>
                <a:cs typeface="+mn-cs"/>
              </a:endParaRPr>
            </a:p>
          </p:txBody>
        </p:sp>
        <p:sp>
          <p:nvSpPr>
            <p:cNvPr id="36" name="TextBox 35">
              <a:extLst>
                <a:ext uri="{FF2B5EF4-FFF2-40B4-BE49-F238E27FC236}">
                  <a16:creationId xmlns:a16="http://schemas.microsoft.com/office/drawing/2014/main" id="{2B033915-9E58-4068-A1AC-34E57E1064DC}"/>
                </a:ext>
              </a:extLst>
            </p:cNvPr>
            <p:cNvSpPr txBox="1"/>
            <p:nvPr/>
          </p:nvSpPr>
          <p:spPr>
            <a:xfrm>
              <a:off x="7998797" y="2690133"/>
              <a:ext cx="3437141" cy="480131"/>
            </a:xfrm>
            <a:prstGeom prst="rect">
              <a:avLst/>
            </a:prstGeom>
            <a:noFill/>
          </p:spPr>
          <p:txBody>
            <a:bodyPr wrap="square" rtlCol="0" anchor="ctr">
              <a:spAutoFit/>
            </a:bodyPr>
            <a:lstStyle/>
            <a:p>
              <a:pPr marL="0" marR="0" lvl="0" indent="0" algn="l" defTabSz="1218987"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lumMod val="65000"/>
                      <a:lumOff val="35000"/>
                    </a:prstClr>
                  </a:solidFill>
                  <a:effectLst/>
                  <a:uLnTx/>
                  <a:uFillTx/>
                  <a:latin typeface="Segoe UI"/>
                  <a:ea typeface="+mn-ea"/>
                  <a:cs typeface="Arial" pitchFamily="34" charset="0"/>
                </a:rPr>
                <a:t>Managed services let you focus on apps,</a:t>
              </a:r>
              <a:br>
                <a:rPr kumimoji="0" lang="en-US" sz="1400" b="0" i="0" u="none" strike="noStrike" kern="0" cap="none" spc="0" normalizeH="0" baseline="0" noProof="0" dirty="0">
                  <a:ln>
                    <a:noFill/>
                  </a:ln>
                  <a:solidFill>
                    <a:prstClr val="black">
                      <a:lumMod val="65000"/>
                      <a:lumOff val="35000"/>
                    </a:prstClr>
                  </a:solidFill>
                  <a:effectLst/>
                  <a:uLnTx/>
                  <a:uFillTx/>
                  <a:latin typeface="Segoe UI"/>
                  <a:ea typeface="+mn-ea"/>
                  <a:cs typeface="Arial" pitchFamily="34" charset="0"/>
                </a:rPr>
              </a:br>
              <a:r>
                <a:rPr kumimoji="0" lang="en-US" sz="1400" b="0" i="0" u="none" strike="noStrike" kern="0" cap="none" spc="0" normalizeH="0" baseline="0" noProof="0" dirty="0">
                  <a:ln>
                    <a:noFill/>
                  </a:ln>
                  <a:solidFill>
                    <a:prstClr val="black">
                      <a:lumMod val="65000"/>
                      <a:lumOff val="35000"/>
                    </a:prstClr>
                  </a:solidFill>
                  <a:effectLst/>
                  <a:uLnTx/>
                  <a:uFillTx/>
                  <a:latin typeface="Segoe UI"/>
                  <a:ea typeface="+mn-ea"/>
                  <a:cs typeface="Arial" pitchFamily="34" charset="0"/>
                </a:rPr>
                <a:t>not admin and speed up deployments.</a:t>
              </a:r>
            </a:p>
          </p:txBody>
        </p:sp>
        <p:sp>
          <p:nvSpPr>
            <p:cNvPr id="37" name="TextBox 36">
              <a:extLst>
                <a:ext uri="{FF2B5EF4-FFF2-40B4-BE49-F238E27FC236}">
                  <a16:creationId xmlns:a16="http://schemas.microsoft.com/office/drawing/2014/main" id="{2F43269D-AF52-4FC2-87FA-781BBC8DC674}"/>
                </a:ext>
              </a:extLst>
            </p:cNvPr>
            <p:cNvSpPr txBox="1"/>
            <p:nvPr/>
          </p:nvSpPr>
          <p:spPr>
            <a:xfrm>
              <a:off x="7998797" y="3436091"/>
              <a:ext cx="3189339" cy="480131"/>
            </a:xfrm>
            <a:prstGeom prst="rect">
              <a:avLst/>
            </a:prstGeom>
            <a:noFill/>
          </p:spPr>
          <p:txBody>
            <a:bodyPr wrap="square" rtlCol="0" anchor="ctr">
              <a:spAutoFit/>
            </a:bodyPr>
            <a:lstStyle/>
            <a:p>
              <a:pPr marL="0" marR="0" lvl="0" indent="0" algn="l" defTabSz="1218987"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lumMod val="65000"/>
                      <a:lumOff val="35000"/>
                    </a:prstClr>
                  </a:solidFill>
                  <a:effectLst/>
                  <a:uLnTx/>
                  <a:uFillTx/>
                  <a:latin typeface="Segoe UI"/>
                  <a:ea typeface="+mn-ea"/>
                  <a:cs typeface="Arial" pitchFamily="34" charset="0"/>
                </a:rPr>
                <a:t>Smaller instances Increase packing density and improve resource utilization.</a:t>
              </a:r>
            </a:p>
          </p:txBody>
        </p:sp>
        <p:sp>
          <p:nvSpPr>
            <p:cNvPr id="38" name="TextBox 37">
              <a:extLst>
                <a:ext uri="{FF2B5EF4-FFF2-40B4-BE49-F238E27FC236}">
                  <a16:creationId xmlns:a16="http://schemas.microsoft.com/office/drawing/2014/main" id="{D7057674-0220-4075-8AEC-6EC71BAE949B}"/>
                </a:ext>
              </a:extLst>
            </p:cNvPr>
            <p:cNvSpPr txBox="1"/>
            <p:nvPr/>
          </p:nvSpPr>
          <p:spPr>
            <a:xfrm>
              <a:off x="7998798" y="4185992"/>
              <a:ext cx="2952328" cy="480131"/>
            </a:xfrm>
            <a:prstGeom prst="rect">
              <a:avLst/>
            </a:prstGeom>
            <a:noFill/>
          </p:spPr>
          <p:txBody>
            <a:bodyPr wrap="square" rtlCol="0">
              <a:spAutoFit/>
            </a:bodyPr>
            <a:lstStyle/>
            <a:p>
              <a:pPr marL="0" marR="0" lvl="0" indent="0" algn="l" defTabSz="1218987" rtl="0" eaLnBrk="1" fontAlgn="auto" latinLnBrk="0" hangingPunct="1">
                <a:lnSpc>
                  <a:spcPct val="90000"/>
                </a:lnSpc>
                <a:spcBef>
                  <a:spcPts val="0"/>
                </a:spcBef>
                <a:spcAft>
                  <a:spcPts val="0"/>
                </a:spcAft>
                <a:buClrTx/>
                <a:buSzTx/>
                <a:buFontTx/>
                <a:buNone/>
                <a:tabLst/>
                <a:defRPr/>
              </a:pPr>
              <a:r>
                <a:rPr kumimoji="0" lang="en-US" sz="1400" b="0" i="0" u="none" strike="noStrike" kern="0" cap="none" spc="-20" normalizeH="0" baseline="0" noProof="0" dirty="0">
                  <a:ln>
                    <a:noFill/>
                  </a:ln>
                  <a:solidFill>
                    <a:prstClr val="black">
                      <a:lumMod val="65000"/>
                      <a:lumOff val="35000"/>
                    </a:prstClr>
                  </a:solidFill>
                  <a:effectLst/>
                  <a:uLnTx/>
                  <a:uFillTx/>
                  <a:latin typeface="Segoe UI"/>
                  <a:ea typeface="+mn-ea"/>
                  <a:cs typeface="Arial" pitchFamily="34" charset="0"/>
                </a:rPr>
                <a:t>Managed services support all stacks.</a:t>
              </a:r>
            </a:p>
            <a:p>
              <a:pPr marL="0" marR="0" lvl="0" indent="0" algn="l" defTabSz="1218987"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lumMod val="65000"/>
                      <a:lumOff val="35000"/>
                    </a:prstClr>
                  </a:solidFill>
                  <a:effectLst/>
                  <a:uLnTx/>
                  <a:uFillTx/>
                  <a:latin typeface="Segoe UI"/>
                  <a:ea typeface="+mn-ea"/>
                  <a:cs typeface="Arial" pitchFamily="34" charset="0"/>
                </a:rPr>
                <a:t>Containers run on any cloud.</a:t>
              </a:r>
            </a:p>
          </p:txBody>
        </p:sp>
        <p:sp>
          <p:nvSpPr>
            <p:cNvPr id="39" name="TextBox 38">
              <a:extLst>
                <a:ext uri="{FF2B5EF4-FFF2-40B4-BE49-F238E27FC236}">
                  <a16:creationId xmlns:a16="http://schemas.microsoft.com/office/drawing/2014/main" id="{C8AC4C0F-B179-4CEE-B1E2-8AB4CD002454}"/>
                </a:ext>
              </a:extLst>
            </p:cNvPr>
            <p:cNvSpPr txBox="1"/>
            <p:nvPr/>
          </p:nvSpPr>
          <p:spPr>
            <a:xfrm>
              <a:off x="7998798" y="4928213"/>
              <a:ext cx="2952328" cy="480131"/>
            </a:xfrm>
            <a:prstGeom prst="rect">
              <a:avLst/>
            </a:prstGeom>
            <a:noFill/>
          </p:spPr>
          <p:txBody>
            <a:bodyPr wrap="square" rtlCol="0">
              <a:spAutoFit/>
            </a:bodyPr>
            <a:lstStyle/>
            <a:p>
              <a:pPr marL="0" marR="0" lvl="0" indent="0" algn="l" defTabSz="1218987" rtl="0" eaLnBrk="1" fontAlgn="auto" latinLnBrk="0" hangingPunct="1">
                <a:lnSpc>
                  <a:spcPct val="90000"/>
                </a:lnSpc>
                <a:spcBef>
                  <a:spcPts val="0"/>
                </a:spcBef>
                <a:spcAft>
                  <a:spcPts val="0"/>
                </a:spcAft>
                <a:buClrTx/>
                <a:buSzTx/>
                <a:buFontTx/>
                <a:buNone/>
                <a:tabLst/>
                <a:defRPr/>
              </a:pPr>
              <a:r>
                <a:rPr kumimoji="0" lang="en-US" sz="1400" b="0" i="0" u="none" strike="noStrike" kern="0" cap="none" spc="-40" normalizeH="0" baseline="0" noProof="0" dirty="0">
                  <a:ln>
                    <a:noFill/>
                  </a:ln>
                  <a:solidFill>
                    <a:prstClr val="black">
                      <a:lumMod val="65000"/>
                      <a:lumOff val="35000"/>
                    </a:prstClr>
                  </a:solidFill>
                  <a:effectLst/>
                  <a:uLnTx/>
                  <a:uFillTx/>
                  <a:latin typeface="Segoe UI"/>
                  <a:ea typeface="+mn-ea"/>
                  <a:cs typeface="Arial" pitchFamily="34" charset="0"/>
                </a:rPr>
                <a:t>Fast and agile app deployment with built-in DevOps and instant startup.</a:t>
              </a:r>
            </a:p>
          </p:txBody>
        </p:sp>
        <p:sp>
          <p:nvSpPr>
            <p:cNvPr id="40" name="TextBox 39">
              <a:extLst>
                <a:ext uri="{FF2B5EF4-FFF2-40B4-BE49-F238E27FC236}">
                  <a16:creationId xmlns:a16="http://schemas.microsoft.com/office/drawing/2014/main" id="{32AE5A7C-E969-48BB-A912-4F9DA87C60DE}"/>
                </a:ext>
              </a:extLst>
            </p:cNvPr>
            <p:cNvSpPr txBox="1"/>
            <p:nvPr/>
          </p:nvSpPr>
          <p:spPr>
            <a:xfrm>
              <a:off x="7998798" y="5681527"/>
              <a:ext cx="2952328" cy="480131"/>
            </a:xfrm>
            <a:prstGeom prst="rect">
              <a:avLst/>
            </a:prstGeom>
            <a:noFill/>
          </p:spPr>
          <p:txBody>
            <a:bodyPr wrap="square" rtlCol="0">
              <a:spAutoFit/>
            </a:bodyPr>
            <a:lstStyle/>
            <a:p>
              <a:pPr marL="0" marR="0" lvl="0" indent="0" algn="l" defTabSz="1218987" rtl="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lumMod val="65000"/>
                      <a:lumOff val="35000"/>
                    </a:prstClr>
                  </a:solidFill>
                  <a:effectLst/>
                  <a:uLnTx/>
                  <a:uFillTx/>
                  <a:latin typeface="Segoe UI"/>
                  <a:ea typeface="+mn-ea"/>
                  <a:cs typeface="Arial" pitchFamily="34" charset="0"/>
                </a:rPr>
                <a:t>Environments are consistent across development, test and production.</a:t>
              </a:r>
            </a:p>
          </p:txBody>
        </p:sp>
      </p:grpSp>
      <p:sp>
        <p:nvSpPr>
          <p:cNvPr id="41" name="Isosceles Triangle 40">
            <a:extLst>
              <a:ext uri="{FF2B5EF4-FFF2-40B4-BE49-F238E27FC236}">
                <a16:creationId xmlns:a16="http://schemas.microsoft.com/office/drawing/2014/main" id="{8988E7DC-D6BF-48F2-9A16-667D5E5FE9BA}"/>
              </a:ext>
            </a:extLst>
          </p:cNvPr>
          <p:cNvSpPr/>
          <p:nvPr/>
        </p:nvSpPr>
        <p:spPr bwMode="auto">
          <a:xfrm rot="5400000">
            <a:off x="4672801" y="3892100"/>
            <a:ext cx="2773829" cy="1059702"/>
          </a:xfrm>
          <a:prstGeom prst="triangle">
            <a:avLst/>
          </a:prstGeom>
          <a:solidFill>
            <a:srgbClr val="FFFFFF">
              <a:lumMod val="95000"/>
            </a:srgb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dirty="0">
              <a:ln>
                <a:noFill/>
              </a:ln>
              <a:gradFill>
                <a:gsLst>
                  <a:gs pos="100000">
                    <a:srgbClr val="1A1A1A"/>
                  </a:gs>
                  <a:gs pos="0">
                    <a:srgbClr val="1A1A1A"/>
                  </a:gs>
                </a:gsLst>
                <a:lin ang="5400000" scaled="0"/>
              </a:gradFill>
              <a:effectLst/>
              <a:uLnTx/>
              <a:uFillTx/>
              <a:latin typeface="Segoe UI"/>
              <a:ea typeface="+mn-ea"/>
              <a:cs typeface="+mn-cs"/>
            </a:endParaRPr>
          </a:p>
        </p:txBody>
      </p:sp>
      <p:sp>
        <p:nvSpPr>
          <p:cNvPr id="42" name="building_8" title="Icon of tall buildings">
            <a:extLst>
              <a:ext uri="{FF2B5EF4-FFF2-40B4-BE49-F238E27FC236}">
                <a16:creationId xmlns:a16="http://schemas.microsoft.com/office/drawing/2014/main" id="{3291484E-E1EE-405C-A504-FD2727ECFB8B}"/>
              </a:ext>
            </a:extLst>
          </p:cNvPr>
          <p:cNvSpPr>
            <a:spLocks noChangeAspect="1" noEditPoints="1"/>
          </p:cNvSpPr>
          <p:nvPr/>
        </p:nvSpPr>
        <p:spPr bwMode="auto">
          <a:xfrm>
            <a:off x="640869" y="1319284"/>
            <a:ext cx="378869" cy="411480"/>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505050"/>
              </a:solidFill>
              <a:effectLst/>
              <a:uLnTx/>
              <a:uFillTx/>
              <a:latin typeface="Segoe UI"/>
              <a:ea typeface="+mn-ea"/>
              <a:cs typeface="+mn-cs"/>
            </a:endParaRPr>
          </a:p>
        </p:txBody>
      </p:sp>
      <p:sp>
        <p:nvSpPr>
          <p:cNvPr id="44" name="cloud" title="Icon of a cloud">
            <a:extLst>
              <a:ext uri="{FF2B5EF4-FFF2-40B4-BE49-F238E27FC236}">
                <a16:creationId xmlns:a16="http://schemas.microsoft.com/office/drawing/2014/main" id="{3F3DAF63-ECA2-4EC6-9905-E262A65DD2EF}"/>
              </a:ext>
            </a:extLst>
          </p:cNvPr>
          <p:cNvSpPr>
            <a:spLocks noChangeAspect="1"/>
          </p:cNvSpPr>
          <p:nvPr/>
        </p:nvSpPr>
        <p:spPr bwMode="auto">
          <a:xfrm>
            <a:off x="6977054" y="1388880"/>
            <a:ext cx="520214" cy="329184"/>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27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2084056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99">
            <a:extLst>
              <a:ext uri="{FF2B5EF4-FFF2-40B4-BE49-F238E27FC236}">
                <a16:creationId xmlns:a16="http://schemas.microsoft.com/office/drawing/2014/main" id="{55CACC9E-76DE-0F4F-A414-A4857309E0F7}"/>
              </a:ext>
            </a:extLst>
          </p:cNvPr>
          <p:cNvSpPr/>
          <p:nvPr/>
        </p:nvSpPr>
        <p:spPr bwMode="auto">
          <a:xfrm>
            <a:off x="6367856" y="2471032"/>
            <a:ext cx="5051821" cy="3975983"/>
          </a:xfrm>
          <a:prstGeom prst="rect">
            <a:avLst/>
          </a:prstGeom>
          <a:solidFill>
            <a:srgbClr val="FFFFFF">
              <a:lumMod val="95000"/>
            </a:srgb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292608" rIns="0" bIns="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65766">
                    <a:srgbClr val="1A1A1A"/>
                  </a:gs>
                  <a:gs pos="48205">
                    <a:srgbClr val="1A1A1A"/>
                  </a:gs>
                </a:gsLst>
                <a:lin ang="5400000" scaled="0"/>
              </a:gradFill>
              <a:effectLst/>
              <a:uLnTx/>
              <a:uFillTx/>
              <a:latin typeface="Segoe UI Semibold"/>
              <a:ea typeface="+mn-ea"/>
              <a:cs typeface="+mn-cs"/>
            </a:endParaRPr>
          </a:p>
        </p:txBody>
      </p:sp>
      <p:sp>
        <p:nvSpPr>
          <p:cNvPr id="7" name="Title 1">
            <a:extLst>
              <a:ext uri="{FF2B5EF4-FFF2-40B4-BE49-F238E27FC236}">
                <a16:creationId xmlns:a16="http://schemas.microsoft.com/office/drawing/2014/main" id="{CD02FC94-90B0-5945-B8E3-A57B4A5164EF}"/>
              </a:ext>
            </a:extLst>
          </p:cNvPr>
          <p:cNvSpPr>
            <a:spLocks noGrp="1"/>
          </p:cNvSpPr>
          <p:nvPr>
            <p:ph type="title"/>
          </p:nvPr>
        </p:nvSpPr>
        <p:spPr>
          <a:xfrm>
            <a:off x="457200" y="457201"/>
            <a:ext cx="11277599" cy="594360"/>
          </a:xfrm>
        </p:spPr>
        <p:txBody>
          <a:bodyPr>
            <a:normAutofit fontScale="90000"/>
          </a:bodyPr>
          <a:lstStyle/>
          <a:p>
            <a:r>
              <a:rPr lang="en-US" dirty="0"/>
              <a:t>Future-proofing applications with serverless</a:t>
            </a:r>
          </a:p>
        </p:txBody>
      </p:sp>
      <p:sp>
        <p:nvSpPr>
          <p:cNvPr id="8" name="Subtitle 2">
            <a:extLst>
              <a:ext uri="{FF2B5EF4-FFF2-40B4-BE49-F238E27FC236}">
                <a16:creationId xmlns:a16="http://schemas.microsoft.com/office/drawing/2014/main" id="{8A63BC69-FF5F-754A-A0B0-3FEE21CC4F52}"/>
              </a:ext>
            </a:extLst>
          </p:cNvPr>
          <p:cNvSpPr>
            <a:spLocks noGrp="1"/>
          </p:cNvSpPr>
          <p:nvPr>
            <p:ph type="subTitle" idx="27"/>
          </p:nvPr>
        </p:nvSpPr>
        <p:spPr>
          <a:xfrm>
            <a:off x="457200" y="1051560"/>
            <a:ext cx="11277600" cy="685800"/>
          </a:xfrm>
        </p:spPr>
        <p:txBody>
          <a:bodyPr/>
          <a:lstStyle/>
          <a:p>
            <a:r>
              <a:rPr lang="en-US" dirty="0"/>
              <a:t>Adding new capabilities to existing applications</a:t>
            </a:r>
          </a:p>
        </p:txBody>
      </p:sp>
      <p:sp>
        <p:nvSpPr>
          <p:cNvPr id="9" name="Text Placeholder 2">
            <a:extLst>
              <a:ext uri="{FF2B5EF4-FFF2-40B4-BE49-F238E27FC236}">
                <a16:creationId xmlns:a16="http://schemas.microsoft.com/office/drawing/2014/main" id="{38361AC5-D0C8-8E4E-B4AE-E4AB0C14EBF7}"/>
              </a:ext>
            </a:extLst>
          </p:cNvPr>
          <p:cNvSpPr txBox="1">
            <a:spLocks/>
          </p:cNvSpPr>
          <p:nvPr/>
        </p:nvSpPr>
        <p:spPr>
          <a:xfrm>
            <a:off x="457200" y="1621010"/>
            <a:ext cx="9732289" cy="5693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51304"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rPr>
              <a:t>Existing code and functionality is left as-is and moved to the cloud.</a:t>
            </a:r>
          </a:p>
          <a:p>
            <a:pPr marL="0" marR="0" lvl="0" indent="0" algn="l" defTabSz="951304"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a:ea typeface="+mn-ea"/>
              </a:rPr>
              <a:t>New capabilities are added incrementally using serverless functions and triggered by events.</a:t>
            </a:r>
          </a:p>
        </p:txBody>
      </p:sp>
      <p:sp>
        <p:nvSpPr>
          <p:cNvPr id="55" name="Rectangle 54">
            <a:extLst>
              <a:ext uri="{FF2B5EF4-FFF2-40B4-BE49-F238E27FC236}">
                <a16:creationId xmlns:a16="http://schemas.microsoft.com/office/drawing/2014/main" id="{A366FE8C-93C4-8C47-999E-68F90DC26BBF}"/>
              </a:ext>
            </a:extLst>
          </p:cNvPr>
          <p:cNvSpPr/>
          <p:nvPr/>
        </p:nvSpPr>
        <p:spPr bwMode="auto">
          <a:xfrm>
            <a:off x="475438" y="2471032"/>
            <a:ext cx="5025345" cy="3975983"/>
          </a:xfrm>
          <a:prstGeom prst="rect">
            <a:avLst/>
          </a:prstGeom>
          <a:solidFill>
            <a:srgbClr val="FFFFFF">
              <a:lumMod val="95000"/>
            </a:srgb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292608" rIns="0" bIns="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err="1">
              <a:ln>
                <a:noFill/>
              </a:ln>
              <a:gradFill>
                <a:gsLst>
                  <a:gs pos="65766">
                    <a:srgbClr val="1A1A1A"/>
                  </a:gs>
                  <a:gs pos="48205">
                    <a:srgbClr val="1A1A1A"/>
                  </a:gs>
                </a:gsLst>
                <a:lin ang="5400000" scaled="0"/>
              </a:gradFill>
              <a:effectLst/>
              <a:uLnTx/>
              <a:uFillTx/>
              <a:latin typeface="Segoe UI Semibold"/>
              <a:ea typeface="+mn-ea"/>
              <a:cs typeface="+mn-cs"/>
            </a:endParaRPr>
          </a:p>
        </p:txBody>
      </p:sp>
      <p:sp>
        <p:nvSpPr>
          <p:cNvPr id="58" name="Title 1">
            <a:extLst>
              <a:ext uri="{FF2B5EF4-FFF2-40B4-BE49-F238E27FC236}">
                <a16:creationId xmlns:a16="http://schemas.microsoft.com/office/drawing/2014/main" id="{E12BC94E-CB36-7543-AA4A-D0E644B43703}"/>
              </a:ext>
            </a:extLst>
          </p:cNvPr>
          <p:cNvSpPr txBox="1">
            <a:spLocks/>
          </p:cNvSpPr>
          <p:nvPr/>
        </p:nvSpPr>
        <p:spPr>
          <a:xfrm>
            <a:off x="690037" y="2760948"/>
            <a:ext cx="2722784"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2000" b="0" i="0" u="none" strike="noStrike" kern="0" cap="none" spc="0" normalizeH="0" baseline="0" noProof="0" dirty="0">
                <a:ln>
                  <a:noFill/>
                </a:ln>
                <a:gradFill>
                  <a:gsLst>
                    <a:gs pos="65766">
                      <a:srgbClr val="1A1A1A"/>
                    </a:gs>
                    <a:gs pos="48205">
                      <a:srgbClr val="1A1A1A"/>
                    </a:gs>
                  </a:gsLst>
                  <a:lin ang="5400000" scaled="0"/>
                </a:gradFill>
                <a:effectLst/>
                <a:uLnTx/>
                <a:uFillTx/>
                <a:latin typeface="Segoe UI Semibold"/>
                <a:ea typeface="+mn-ea"/>
                <a:cs typeface="+mn-cs"/>
              </a:rPr>
              <a:t>Existing web application</a:t>
            </a:r>
          </a:p>
        </p:txBody>
      </p:sp>
      <p:sp>
        <p:nvSpPr>
          <p:cNvPr id="57" name="Rectangle: Rounded Corners 85">
            <a:extLst>
              <a:ext uri="{FF2B5EF4-FFF2-40B4-BE49-F238E27FC236}">
                <a16:creationId xmlns:a16="http://schemas.microsoft.com/office/drawing/2014/main" id="{4292E449-4762-6141-8858-9504EE049135}"/>
              </a:ext>
            </a:extLst>
          </p:cNvPr>
          <p:cNvSpPr/>
          <p:nvPr/>
        </p:nvSpPr>
        <p:spPr bwMode="auto">
          <a:xfrm>
            <a:off x="715795" y="3464944"/>
            <a:ext cx="2722785" cy="2319780"/>
          </a:xfrm>
          <a:prstGeom prst="roundRect">
            <a:avLst>
              <a:gd name="adj" fmla="val 3125"/>
            </a:avLst>
          </a:prstGeom>
          <a:noFill/>
          <a:ln w="15875" cap="rnd" cmpd="sng" algn="ctr">
            <a:solidFill>
              <a:srgbClr val="FFFFFF">
                <a:lumMod val="75000"/>
              </a:srgbClr>
            </a:solidFill>
            <a:prstDash val="solid"/>
            <a:headEnd type="none" w="lg" len="sm"/>
            <a:tailEnd type="none" w="lg" len="sm"/>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pic>
        <p:nvPicPr>
          <p:cNvPr id="59" name="Picture 58">
            <a:extLst>
              <a:ext uri="{FF2B5EF4-FFF2-40B4-BE49-F238E27FC236}">
                <a16:creationId xmlns:a16="http://schemas.microsoft.com/office/drawing/2014/main" id="{F753BBD4-6BD5-0F4E-92FB-C1F6557D4D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0219" y="4688816"/>
            <a:ext cx="780180" cy="780180"/>
          </a:xfrm>
          <a:prstGeom prst="rect">
            <a:avLst/>
          </a:prstGeom>
        </p:spPr>
      </p:pic>
      <p:pic>
        <p:nvPicPr>
          <p:cNvPr id="60" name="Picture 59">
            <a:extLst>
              <a:ext uri="{FF2B5EF4-FFF2-40B4-BE49-F238E27FC236}">
                <a16:creationId xmlns:a16="http://schemas.microsoft.com/office/drawing/2014/main" id="{832956E4-6CE8-C54E-84B0-8BF6964D10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5796" y="3780672"/>
            <a:ext cx="780180" cy="780180"/>
          </a:xfrm>
          <a:prstGeom prst="rect">
            <a:avLst/>
          </a:prstGeom>
        </p:spPr>
      </p:pic>
      <p:sp>
        <p:nvSpPr>
          <p:cNvPr id="61" name="Rectangle 60">
            <a:extLst>
              <a:ext uri="{FF2B5EF4-FFF2-40B4-BE49-F238E27FC236}">
                <a16:creationId xmlns:a16="http://schemas.microsoft.com/office/drawing/2014/main" id="{0A065BDD-6C71-BD4D-AFC8-FB3898A55F63}"/>
              </a:ext>
            </a:extLst>
          </p:cNvPr>
          <p:cNvSpPr/>
          <p:nvPr/>
        </p:nvSpPr>
        <p:spPr>
          <a:xfrm>
            <a:off x="1934318" y="4032263"/>
            <a:ext cx="1322606" cy="276999"/>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9469">
                      <a:srgbClr val="505050"/>
                    </a:gs>
                    <a:gs pos="75221">
                      <a:srgbClr val="505050"/>
                    </a:gs>
                  </a:gsLst>
                  <a:lin ang="5400000" scaled="1"/>
                </a:gradFill>
                <a:effectLst/>
                <a:uLnTx/>
                <a:uFillTx/>
                <a:latin typeface="Segoe UI"/>
                <a:ea typeface="+mn-ea"/>
                <a:cs typeface="Segoe UI Light" panose="020B0502040204020203" pitchFamily="34" charset="0"/>
              </a:rPr>
              <a:t>ASP.NET Website</a:t>
            </a:r>
          </a:p>
        </p:txBody>
      </p:sp>
      <p:sp>
        <p:nvSpPr>
          <p:cNvPr id="62" name="Rectangle 61">
            <a:extLst>
              <a:ext uri="{FF2B5EF4-FFF2-40B4-BE49-F238E27FC236}">
                <a16:creationId xmlns:a16="http://schemas.microsoft.com/office/drawing/2014/main" id="{BF7C1C1A-7C6B-EB42-B8B5-48C7E70A673C}"/>
              </a:ext>
            </a:extLst>
          </p:cNvPr>
          <p:cNvSpPr/>
          <p:nvPr/>
        </p:nvSpPr>
        <p:spPr>
          <a:xfrm>
            <a:off x="1934318" y="4940407"/>
            <a:ext cx="1022780" cy="276999"/>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9469">
                      <a:srgbClr val="505050"/>
                    </a:gs>
                    <a:gs pos="75221">
                      <a:srgbClr val="505050"/>
                    </a:gs>
                  </a:gsLst>
                  <a:lin ang="5400000" scaled="1"/>
                </a:gradFill>
                <a:effectLst/>
                <a:uLnTx/>
                <a:uFillTx/>
                <a:latin typeface="Segoe UI"/>
                <a:ea typeface="+mn-ea"/>
                <a:cs typeface="Segoe UI Light" panose="020B0502040204020203" pitchFamily="34" charset="0"/>
              </a:rPr>
              <a:t>WCF Service</a:t>
            </a:r>
          </a:p>
        </p:txBody>
      </p:sp>
      <p:sp>
        <p:nvSpPr>
          <p:cNvPr id="64" name="Rectangle: Rounded Corners 85">
            <a:extLst>
              <a:ext uri="{FF2B5EF4-FFF2-40B4-BE49-F238E27FC236}">
                <a16:creationId xmlns:a16="http://schemas.microsoft.com/office/drawing/2014/main" id="{5268B734-9F02-E24D-9279-C101FE73428E}"/>
              </a:ext>
            </a:extLst>
          </p:cNvPr>
          <p:cNvSpPr/>
          <p:nvPr/>
        </p:nvSpPr>
        <p:spPr bwMode="auto">
          <a:xfrm>
            <a:off x="4057156" y="3464944"/>
            <a:ext cx="1192132" cy="2319780"/>
          </a:xfrm>
          <a:prstGeom prst="roundRect">
            <a:avLst>
              <a:gd name="adj" fmla="val 3125"/>
            </a:avLst>
          </a:prstGeom>
          <a:noFill/>
          <a:ln w="15875" cap="rnd" cmpd="sng" algn="ctr">
            <a:solidFill>
              <a:srgbClr val="FFFFFF">
                <a:lumMod val="75000"/>
              </a:srgbClr>
            </a:solidFill>
            <a:prstDash val="solid"/>
            <a:headEnd type="none" w="lg" len="sm"/>
            <a:tailEnd type="none" w="lg" len="sm"/>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mn-cs"/>
            </a:endParaRPr>
          </a:p>
        </p:txBody>
      </p:sp>
      <p:pic>
        <p:nvPicPr>
          <p:cNvPr id="65" name="Picture 64">
            <a:extLst>
              <a:ext uri="{FF2B5EF4-FFF2-40B4-BE49-F238E27FC236}">
                <a16:creationId xmlns:a16="http://schemas.microsoft.com/office/drawing/2014/main" id="{686DE5AC-777B-7040-9FF9-7AA6146AE3A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28531" y="4688816"/>
            <a:ext cx="738282" cy="738282"/>
          </a:xfrm>
          <a:prstGeom prst="rect">
            <a:avLst/>
          </a:prstGeom>
        </p:spPr>
      </p:pic>
      <p:sp>
        <p:nvSpPr>
          <p:cNvPr id="66" name="Rectangle 65">
            <a:extLst>
              <a:ext uri="{FF2B5EF4-FFF2-40B4-BE49-F238E27FC236}">
                <a16:creationId xmlns:a16="http://schemas.microsoft.com/office/drawing/2014/main" id="{8CC8F1F9-1BFD-F84F-B6F5-1BD6EC5C1E41}"/>
              </a:ext>
            </a:extLst>
          </p:cNvPr>
          <p:cNvSpPr/>
          <p:nvPr/>
        </p:nvSpPr>
        <p:spPr>
          <a:xfrm>
            <a:off x="4057156" y="3664780"/>
            <a:ext cx="1192132" cy="646331"/>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30" normalizeH="0" baseline="0" noProof="0" dirty="0">
                <a:ln>
                  <a:noFill/>
                </a:ln>
                <a:gradFill>
                  <a:gsLst>
                    <a:gs pos="19469">
                      <a:srgbClr val="505050"/>
                    </a:gs>
                    <a:gs pos="75221">
                      <a:srgbClr val="505050"/>
                    </a:gs>
                  </a:gsLst>
                  <a:lin ang="5400000" scaled="1"/>
                </a:gradFill>
                <a:effectLst/>
                <a:uLnTx/>
                <a:uFillTx/>
                <a:latin typeface="Segoe UI"/>
                <a:ea typeface="+mn-ea"/>
                <a:cs typeface="Segoe UI" panose="020B0502040204020203" pitchFamily="34" charset="0"/>
              </a:rPr>
              <a:t>Updates per</a:t>
            </a:r>
            <a:r>
              <a:rPr kumimoji="0" lang="en-US" sz="1200" b="0" i="0" u="none" strike="noStrike" kern="0" cap="none" spc="0" normalizeH="0" baseline="0" noProof="0" dirty="0">
                <a:ln>
                  <a:noFill/>
                </a:ln>
                <a:gradFill>
                  <a:gsLst>
                    <a:gs pos="19469">
                      <a:srgbClr val="505050"/>
                    </a:gs>
                    <a:gs pos="75221">
                      <a:srgbClr val="505050"/>
                    </a:gs>
                  </a:gsLst>
                  <a:lin ang="5400000" scaled="1"/>
                </a:gradFill>
                <a:effectLst/>
                <a:uLnTx/>
                <a:uFillTx/>
                <a:latin typeface="Segoe UI"/>
                <a:ea typeface="+mn-ea"/>
                <a:cs typeface="Segoe UI" panose="020B0502040204020203" pitchFamily="34" charset="0"/>
              </a:rPr>
              <a:t> </a:t>
            </a:r>
            <a:r>
              <a:rPr kumimoji="0" lang="en-US" sz="1200" b="0" i="0" u="none" strike="noStrike" kern="0" cap="none" spc="-10" normalizeH="0" baseline="0" noProof="0" dirty="0">
                <a:ln>
                  <a:noFill/>
                </a:ln>
                <a:gradFill>
                  <a:gsLst>
                    <a:gs pos="19469">
                      <a:srgbClr val="505050"/>
                    </a:gs>
                    <a:gs pos="75221">
                      <a:srgbClr val="505050"/>
                    </a:gs>
                  </a:gsLst>
                  <a:lin ang="5400000" scaled="1"/>
                </a:gradFill>
                <a:effectLst/>
                <a:uLnTx/>
                <a:uFillTx/>
                <a:latin typeface="Segoe UI"/>
                <a:ea typeface="+mn-ea"/>
                <a:cs typeface="Segoe UI" panose="020B0502040204020203" pitchFamily="34" charset="0"/>
              </a:rPr>
              <a:t>check-in and</a:t>
            </a:r>
            <a:r>
              <a:rPr kumimoji="0" lang="en-US" sz="1200" b="0" i="0" u="none" strike="noStrike" kern="0" cap="none" spc="0" normalizeH="0" baseline="0" noProof="0" dirty="0">
                <a:ln>
                  <a:noFill/>
                </a:ln>
                <a:gradFill>
                  <a:gsLst>
                    <a:gs pos="19469">
                      <a:srgbClr val="505050"/>
                    </a:gs>
                    <a:gs pos="75221">
                      <a:srgbClr val="505050"/>
                    </a:gs>
                  </a:gsLst>
                  <a:lin ang="5400000" scaled="1"/>
                </a:gradFill>
                <a:effectLst/>
                <a:uLnTx/>
                <a:uFillTx/>
                <a:latin typeface="Segoe UI"/>
                <a:ea typeface="+mn-ea"/>
                <a:cs typeface="Segoe UI" panose="020B0502040204020203" pitchFamily="34" charset="0"/>
              </a:rPr>
              <a:t> check-out.</a:t>
            </a:r>
            <a:endParaRPr kumimoji="0" lang="en-US" sz="1200" b="0" i="0" u="none" strike="noStrike" kern="0" cap="none" spc="0" normalizeH="0" baseline="0" noProof="0" dirty="0">
              <a:ln>
                <a:noFill/>
              </a:ln>
              <a:gradFill>
                <a:gsLst>
                  <a:gs pos="19469">
                    <a:srgbClr val="505050"/>
                  </a:gs>
                  <a:gs pos="75221">
                    <a:srgbClr val="505050"/>
                  </a:gs>
                </a:gsLst>
                <a:lin ang="5400000" scaled="1"/>
              </a:gradFill>
              <a:effectLst/>
              <a:uLnTx/>
              <a:uFillTx/>
              <a:latin typeface="Segoe UI"/>
              <a:ea typeface="+mn-ea"/>
              <a:cs typeface="+mn-cs"/>
            </a:endParaRPr>
          </a:p>
        </p:txBody>
      </p:sp>
      <p:cxnSp>
        <p:nvCxnSpPr>
          <p:cNvPr id="81" name="Straight Arrow Connector 80">
            <a:extLst>
              <a:ext uri="{FF2B5EF4-FFF2-40B4-BE49-F238E27FC236}">
                <a16:creationId xmlns:a16="http://schemas.microsoft.com/office/drawing/2014/main" id="{E1964028-7553-4549-8F8C-2A6CE7EDE622}"/>
              </a:ext>
            </a:extLst>
          </p:cNvPr>
          <p:cNvCxnSpPr>
            <a:cxnSpLocks/>
          </p:cNvCxnSpPr>
          <p:nvPr/>
        </p:nvCxnSpPr>
        <p:spPr>
          <a:xfrm flipH="1">
            <a:off x="3438580" y="4624834"/>
            <a:ext cx="618576" cy="0"/>
          </a:xfrm>
          <a:prstGeom prst="straightConnector1">
            <a:avLst/>
          </a:prstGeom>
          <a:noFill/>
          <a:ln w="15875" cap="rnd" cmpd="sng" algn="ctr">
            <a:solidFill>
              <a:srgbClr val="FFFFFF">
                <a:lumMod val="75000"/>
              </a:srgbClr>
            </a:solidFill>
            <a:prstDash val="solid"/>
            <a:headEnd type="arrow" w="lg" len="sm"/>
            <a:tailEnd type="none" w="lg" len="sm"/>
          </a:ln>
          <a:effectLst/>
        </p:spPr>
      </p:cxnSp>
      <p:sp>
        <p:nvSpPr>
          <p:cNvPr id="68" name="Rectangle: Rounded Corners 85">
            <a:extLst>
              <a:ext uri="{FF2B5EF4-FFF2-40B4-BE49-F238E27FC236}">
                <a16:creationId xmlns:a16="http://schemas.microsoft.com/office/drawing/2014/main" id="{A5006F06-B804-C643-BA6C-BCC4B69D28BF}"/>
              </a:ext>
            </a:extLst>
          </p:cNvPr>
          <p:cNvSpPr/>
          <p:nvPr/>
        </p:nvSpPr>
        <p:spPr bwMode="auto">
          <a:xfrm>
            <a:off x="6634609" y="3464944"/>
            <a:ext cx="1192132" cy="2319780"/>
          </a:xfrm>
          <a:prstGeom prst="roundRect">
            <a:avLst>
              <a:gd name="adj" fmla="val 3125"/>
            </a:avLst>
          </a:prstGeom>
          <a:noFill/>
          <a:ln w="15875" cap="rnd" cmpd="sng" algn="ctr">
            <a:solidFill>
              <a:srgbClr val="FFFFFF">
                <a:lumMod val="75000"/>
              </a:srgbClr>
            </a:solidFill>
            <a:prstDash val="solid"/>
            <a:headEnd type="none" w="lg" len="sm"/>
            <a:tailEnd type="none" w="lg" len="sm"/>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mn-cs"/>
            </a:endParaRPr>
          </a:p>
        </p:txBody>
      </p:sp>
      <p:pic>
        <p:nvPicPr>
          <p:cNvPr id="70" name="Picture 69">
            <a:extLst>
              <a:ext uri="{FF2B5EF4-FFF2-40B4-BE49-F238E27FC236}">
                <a16:creationId xmlns:a16="http://schemas.microsoft.com/office/drawing/2014/main" id="{02652A89-D372-A14A-BB15-06A66E9A107C}"/>
              </a:ext>
            </a:extLst>
          </p:cNvPr>
          <p:cNvPicPr>
            <a:picLocks noChangeAspect="1"/>
          </p:cNvPicPr>
          <p:nvPr/>
        </p:nvPicPr>
        <p:blipFill>
          <a:blip r:embed="rId5"/>
          <a:stretch>
            <a:fillRect/>
          </a:stretch>
        </p:blipFill>
        <p:spPr>
          <a:xfrm>
            <a:off x="6843325" y="4688816"/>
            <a:ext cx="774700" cy="774700"/>
          </a:xfrm>
          <a:prstGeom prst="rect">
            <a:avLst/>
          </a:prstGeom>
        </p:spPr>
      </p:pic>
      <p:sp>
        <p:nvSpPr>
          <p:cNvPr id="71" name="Rectangle 70">
            <a:extLst>
              <a:ext uri="{FF2B5EF4-FFF2-40B4-BE49-F238E27FC236}">
                <a16:creationId xmlns:a16="http://schemas.microsoft.com/office/drawing/2014/main" id="{38CDC7DE-F434-2347-BB15-4F5C47A09D78}"/>
              </a:ext>
            </a:extLst>
          </p:cNvPr>
          <p:cNvSpPr/>
          <p:nvPr/>
        </p:nvSpPr>
        <p:spPr>
          <a:xfrm>
            <a:off x="6640959" y="3664780"/>
            <a:ext cx="1192132" cy="646331"/>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20" normalizeH="0" baseline="0" noProof="0" dirty="0">
                <a:ln>
                  <a:noFill/>
                </a:ln>
                <a:gradFill>
                  <a:gsLst>
                    <a:gs pos="19469">
                      <a:srgbClr val="505050"/>
                    </a:gs>
                    <a:gs pos="75221">
                      <a:srgbClr val="505050"/>
                    </a:gs>
                  </a:gsLst>
                  <a:lin ang="5400000" scaled="1"/>
                </a:gradFill>
                <a:effectLst/>
                <a:uLnTx/>
                <a:uFillTx/>
                <a:latin typeface="Segoe UI"/>
                <a:ea typeface="+mn-ea"/>
                <a:cs typeface="Segoe UI" panose="020B0502040204020203" pitchFamily="34" charset="0"/>
              </a:rPr>
              <a:t>On DB modified,</a:t>
            </a:r>
            <a:r>
              <a:rPr kumimoji="0" lang="en-US" sz="1200" b="0" i="0" u="none" strike="noStrike" kern="0" cap="none" spc="0" normalizeH="0" baseline="0" noProof="0" dirty="0">
                <a:ln>
                  <a:noFill/>
                </a:ln>
                <a:gradFill>
                  <a:gsLst>
                    <a:gs pos="19469">
                      <a:srgbClr val="505050"/>
                    </a:gs>
                    <a:gs pos="75221">
                      <a:srgbClr val="505050"/>
                    </a:gs>
                  </a:gsLst>
                  <a:lin ang="5400000" scaled="1"/>
                </a:gradFill>
                <a:effectLst/>
                <a:uLnTx/>
                <a:uFillTx/>
                <a:latin typeface="Segoe UI"/>
                <a:ea typeface="+mn-ea"/>
                <a:cs typeface="Segoe UI" panose="020B0502040204020203" pitchFamily="34" charset="0"/>
              </a:rPr>
              <a:t> </a:t>
            </a:r>
            <a:r>
              <a:rPr kumimoji="0" lang="en-US" sz="1200" b="0" i="0" u="none" strike="noStrike" kern="0" cap="none" spc="30" normalizeH="0" baseline="0" noProof="0" dirty="0">
                <a:ln>
                  <a:noFill/>
                </a:ln>
                <a:gradFill>
                  <a:gsLst>
                    <a:gs pos="19469">
                      <a:srgbClr val="505050"/>
                    </a:gs>
                    <a:gs pos="75221">
                      <a:srgbClr val="505050"/>
                    </a:gs>
                  </a:gsLst>
                  <a:lin ang="5400000" scaled="1"/>
                </a:gradFill>
                <a:effectLst/>
                <a:uLnTx/>
                <a:uFillTx/>
                <a:latin typeface="Segoe UI"/>
                <a:ea typeface="+mn-ea"/>
                <a:cs typeface="Segoe UI" panose="020B0502040204020203" pitchFamily="34" charset="0"/>
              </a:rPr>
              <a:t>run</a:t>
            </a:r>
            <a:br>
              <a:rPr kumimoji="0" lang="en-US" sz="1200" b="0" i="0" u="none" strike="noStrike" kern="0" cap="none" spc="0" normalizeH="0" baseline="0" noProof="0" dirty="0">
                <a:ln>
                  <a:noFill/>
                </a:ln>
                <a:gradFill>
                  <a:gsLst>
                    <a:gs pos="19469">
                      <a:srgbClr val="505050"/>
                    </a:gs>
                    <a:gs pos="75221">
                      <a:srgbClr val="505050"/>
                    </a:gs>
                  </a:gsLst>
                  <a:lin ang="5400000" scaled="1"/>
                </a:gradFill>
                <a:effectLst/>
                <a:uLnTx/>
                <a:uFillTx/>
                <a:latin typeface="Segoe UI"/>
                <a:ea typeface="+mn-ea"/>
                <a:cs typeface="Segoe UI" panose="020B0502040204020203" pitchFamily="34" charset="0"/>
              </a:rPr>
            </a:br>
            <a:r>
              <a:rPr kumimoji="0" lang="en-US" sz="1200" b="0" i="0" u="none" strike="noStrike" kern="0" cap="none" spc="0" normalizeH="0" baseline="0" noProof="0" dirty="0">
                <a:ln>
                  <a:noFill/>
                </a:ln>
                <a:gradFill>
                  <a:gsLst>
                    <a:gs pos="19469">
                      <a:srgbClr val="505050"/>
                    </a:gs>
                    <a:gs pos="75221">
                      <a:srgbClr val="505050"/>
                    </a:gs>
                  </a:gsLst>
                  <a:lin ang="5400000" scaled="1"/>
                </a:gradFill>
                <a:effectLst/>
                <a:uLnTx/>
                <a:uFillTx/>
                <a:latin typeface="Segoe UI"/>
                <a:ea typeface="+mn-ea"/>
                <a:cs typeface="Segoe UI" panose="020B0502040204020203" pitchFamily="34" charset="0"/>
              </a:rPr>
              <a:t>Logic App</a:t>
            </a:r>
          </a:p>
        </p:txBody>
      </p:sp>
      <p:sp>
        <p:nvSpPr>
          <p:cNvPr id="73" name="Rectangle: Rounded Corners 85">
            <a:extLst>
              <a:ext uri="{FF2B5EF4-FFF2-40B4-BE49-F238E27FC236}">
                <a16:creationId xmlns:a16="http://schemas.microsoft.com/office/drawing/2014/main" id="{874306B4-927E-C842-B13A-857EB3A3BB3C}"/>
              </a:ext>
            </a:extLst>
          </p:cNvPr>
          <p:cNvSpPr/>
          <p:nvPr/>
        </p:nvSpPr>
        <p:spPr bwMode="auto">
          <a:xfrm>
            <a:off x="8515167" y="3464944"/>
            <a:ext cx="1192132" cy="2319780"/>
          </a:xfrm>
          <a:prstGeom prst="roundRect">
            <a:avLst>
              <a:gd name="adj" fmla="val 3125"/>
            </a:avLst>
          </a:prstGeom>
          <a:noFill/>
          <a:ln w="15875" cap="rnd" cmpd="sng" algn="ctr">
            <a:solidFill>
              <a:srgbClr val="FFFFFF">
                <a:lumMod val="75000"/>
              </a:srgbClr>
            </a:solidFill>
            <a:prstDash val="solid"/>
            <a:headEnd type="none" w="lg" len="sm"/>
            <a:tailEnd type="none" w="lg" len="sm"/>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mn-cs"/>
            </a:endParaRPr>
          </a:p>
        </p:txBody>
      </p:sp>
      <p:sp>
        <p:nvSpPr>
          <p:cNvPr id="75" name="Rectangle 74">
            <a:extLst>
              <a:ext uri="{FF2B5EF4-FFF2-40B4-BE49-F238E27FC236}">
                <a16:creationId xmlns:a16="http://schemas.microsoft.com/office/drawing/2014/main" id="{A85F72F1-C669-5441-A044-2C5B1B94567A}"/>
              </a:ext>
            </a:extLst>
          </p:cNvPr>
          <p:cNvSpPr/>
          <p:nvPr/>
        </p:nvSpPr>
        <p:spPr>
          <a:xfrm>
            <a:off x="8521517" y="3664780"/>
            <a:ext cx="1192132" cy="646331"/>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9469">
                      <a:srgbClr val="505050"/>
                    </a:gs>
                    <a:gs pos="75221">
                      <a:srgbClr val="505050"/>
                    </a:gs>
                  </a:gsLst>
                  <a:lin ang="5400000" scaled="1"/>
                </a:gradFill>
                <a:effectLst/>
                <a:uLnTx/>
                <a:uFillTx/>
                <a:latin typeface="Segoe UI"/>
                <a:ea typeface="+mn-ea"/>
                <a:cs typeface="Segoe UI" panose="020B0502040204020203" pitchFamily="34" charset="0"/>
              </a:rPr>
              <a:t>Based on address, use text translator</a:t>
            </a:r>
          </a:p>
        </p:txBody>
      </p:sp>
      <p:pic>
        <p:nvPicPr>
          <p:cNvPr id="76" name="Picture 75">
            <a:extLst>
              <a:ext uri="{FF2B5EF4-FFF2-40B4-BE49-F238E27FC236}">
                <a16:creationId xmlns:a16="http://schemas.microsoft.com/office/drawing/2014/main" id="{A9B2B501-28F0-5943-8E37-573198B1F35F}"/>
              </a:ext>
            </a:extLst>
          </p:cNvPr>
          <p:cNvPicPr>
            <a:picLocks noChangeAspect="1"/>
          </p:cNvPicPr>
          <p:nvPr/>
        </p:nvPicPr>
        <p:blipFill>
          <a:blip r:embed="rId6"/>
          <a:stretch>
            <a:fillRect/>
          </a:stretch>
        </p:blipFill>
        <p:spPr>
          <a:xfrm>
            <a:off x="8723883" y="4688816"/>
            <a:ext cx="774700" cy="774700"/>
          </a:xfrm>
          <a:prstGeom prst="rect">
            <a:avLst/>
          </a:prstGeom>
        </p:spPr>
      </p:pic>
      <p:pic>
        <p:nvPicPr>
          <p:cNvPr id="79" name="Graphic 78" descr="Envelope">
            <a:extLst>
              <a:ext uri="{FF2B5EF4-FFF2-40B4-BE49-F238E27FC236}">
                <a16:creationId xmlns:a16="http://schemas.microsoft.com/office/drawing/2014/main" id="{2C152931-1B33-1D4A-BD34-827B304BBD4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09130" y="3586609"/>
            <a:ext cx="649595" cy="649595"/>
          </a:xfrm>
          <a:prstGeom prst="rect">
            <a:avLst/>
          </a:prstGeom>
        </p:spPr>
      </p:pic>
      <p:pic>
        <p:nvPicPr>
          <p:cNvPr id="80" name="Graphic 79" descr="Envelope">
            <a:extLst>
              <a:ext uri="{FF2B5EF4-FFF2-40B4-BE49-F238E27FC236}">
                <a16:creationId xmlns:a16="http://schemas.microsoft.com/office/drawing/2014/main" id="{444CEAB0-66D7-5D45-9298-B0DF96E1C7E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09130" y="5013463"/>
            <a:ext cx="649595" cy="649595"/>
          </a:xfrm>
          <a:prstGeom prst="rect">
            <a:avLst/>
          </a:prstGeom>
        </p:spPr>
      </p:pic>
      <p:cxnSp>
        <p:nvCxnSpPr>
          <p:cNvPr id="83" name="Straight Arrow Connector 82">
            <a:extLst>
              <a:ext uri="{FF2B5EF4-FFF2-40B4-BE49-F238E27FC236}">
                <a16:creationId xmlns:a16="http://schemas.microsoft.com/office/drawing/2014/main" id="{1784B2AE-AAC8-5745-BD1F-9F8DFA84C767}"/>
              </a:ext>
            </a:extLst>
          </p:cNvPr>
          <p:cNvCxnSpPr>
            <a:cxnSpLocks/>
          </p:cNvCxnSpPr>
          <p:nvPr/>
        </p:nvCxnSpPr>
        <p:spPr>
          <a:xfrm flipH="1">
            <a:off x="7821028" y="3911407"/>
            <a:ext cx="682076" cy="0"/>
          </a:xfrm>
          <a:prstGeom prst="straightConnector1">
            <a:avLst/>
          </a:prstGeom>
          <a:noFill/>
          <a:ln w="15875" cap="rnd" cmpd="sng" algn="ctr">
            <a:solidFill>
              <a:srgbClr val="FFFFFF">
                <a:lumMod val="75000"/>
              </a:srgbClr>
            </a:solidFill>
            <a:prstDash val="solid"/>
            <a:headEnd type="arrow" w="lg" len="sm"/>
            <a:tailEnd type="none" w="lg" len="sm"/>
          </a:ln>
          <a:effectLst/>
        </p:spPr>
      </p:cxnSp>
      <p:cxnSp>
        <p:nvCxnSpPr>
          <p:cNvPr id="84" name="Straight Arrow Connector 83">
            <a:extLst>
              <a:ext uri="{FF2B5EF4-FFF2-40B4-BE49-F238E27FC236}">
                <a16:creationId xmlns:a16="http://schemas.microsoft.com/office/drawing/2014/main" id="{2AB3D2B9-87C6-324E-A8DF-05A8705FE92A}"/>
              </a:ext>
            </a:extLst>
          </p:cNvPr>
          <p:cNvCxnSpPr>
            <a:cxnSpLocks/>
          </p:cNvCxnSpPr>
          <p:nvPr/>
        </p:nvCxnSpPr>
        <p:spPr>
          <a:xfrm flipH="1">
            <a:off x="7817853" y="5338261"/>
            <a:ext cx="688426" cy="0"/>
          </a:xfrm>
          <a:prstGeom prst="straightConnector1">
            <a:avLst/>
          </a:prstGeom>
          <a:noFill/>
          <a:ln w="15875" cap="rnd" cmpd="sng" algn="ctr">
            <a:solidFill>
              <a:srgbClr val="FFFFFF">
                <a:lumMod val="75000"/>
              </a:srgbClr>
            </a:solidFill>
            <a:prstDash val="solid"/>
            <a:headEnd type="arrow" w="lg" len="sm"/>
            <a:tailEnd type="none" w="lg" len="sm"/>
          </a:ln>
          <a:effectLst/>
        </p:spPr>
      </p:cxnSp>
      <p:cxnSp>
        <p:nvCxnSpPr>
          <p:cNvPr id="85" name="Straight Arrow Connector 84">
            <a:extLst>
              <a:ext uri="{FF2B5EF4-FFF2-40B4-BE49-F238E27FC236}">
                <a16:creationId xmlns:a16="http://schemas.microsoft.com/office/drawing/2014/main" id="{F88CD906-7BB6-D044-8BE0-DE360419F7F2}"/>
              </a:ext>
            </a:extLst>
          </p:cNvPr>
          <p:cNvCxnSpPr>
            <a:cxnSpLocks/>
          </p:cNvCxnSpPr>
          <p:nvPr/>
        </p:nvCxnSpPr>
        <p:spPr>
          <a:xfrm flipH="1">
            <a:off x="9707299" y="3911407"/>
            <a:ext cx="587464" cy="0"/>
          </a:xfrm>
          <a:prstGeom prst="straightConnector1">
            <a:avLst/>
          </a:prstGeom>
          <a:noFill/>
          <a:ln w="15875" cap="rnd" cmpd="sng" algn="ctr">
            <a:solidFill>
              <a:srgbClr val="FFFFFF">
                <a:lumMod val="75000"/>
              </a:srgbClr>
            </a:solidFill>
            <a:prstDash val="solid"/>
            <a:headEnd type="arrow" w="lg" len="sm"/>
            <a:tailEnd type="none" w="lg" len="sm"/>
          </a:ln>
          <a:effectLst/>
        </p:spPr>
      </p:cxnSp>
      <p:cxnSp>
        <p:nvCxnSpPr>
          <p:cNvPr id="86" name="Straight Arrow Connector 85">
            <a:extLst>
              <a:ext uri="{FF2B5EF4-FFF2-40B4-BE49-F238E27FC236}">
                <a16:creationId xmlns:a16="http://schemas.microsoft.com/office/drawing/2014/main" id="{DE097E67-B3E7-484B-B40D-56C912A6B355}"/>
              </a:ext>
            </a:extLst>
          </p:cNvPr>
          <p:cNvCxnSpPr>
            <a:cxnSpLocks/>
          </p:cNvCxnSpPr>
          <p:nvPr/>
        </p:nvCxnSpPr>
        <p:spPr>
          <a:xfrm flipH="1">
            <a:off x="9719360" y="5338261"/>
            <a:ext cx="587464" cy="0"/>
          </a:xfrm>
          <a:prstGeom prst="straightConnector1">
            <a:avLst/>
          </a:prstGeom>
          <a:noFill/>
          <a:ln w="15875" cap="rnd" cmpd="sng" algn="ctr">
            <a:solidFill>
              <a:srgbClr val="FFFFFF">
                <a:lumMod val="75000"/>
              </a:srgbClr>
            </a:solidFill>
            <a:prstDash val="solid"/>
            <a:headEnd type="arrow" w="lg" len="sm"/>
            <a:tailEnd type="none" w="lg" len="sm"/>
          </a:ln>
          <a:effectLst/>
        </p:spPr>
      </p:cxnSp>
      <p:sp>
        <p:nvSpPr>
          <p:cNvPr id="87" name="Title 1">
            <a:extLst>
              <a:ext uri="{FF2B5EF4-FFF2-40B4-BE49-F238E27FC236}">
                <a16:creationId xmlns:a16="http://schemas.microsoft.com/office/drawing/2014/main" id="{93F61DFC-DAC1-174D-841F-C2062ABD30EF}"/>
              </a:ext>
            </a:extLst>
          </p:cNvPr>
          <p:cNvSpPr txBox="1">
            <a:spLocks/>
          </p:cNvSpPr>
          <p:nvPr/>
        </p:nvSpPr>
        <p:spPr>
          <a:xfrm>
            <a:off x="7566000" y="3678103"/>
            <a:ext cx="119213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E9E9E9">
                    <a:lumMod val="75000"/>
                  </a:srgbClr>
                </a:solidFill>
                <a:effectLst/>
                <a:uLnTx/>
                <a:uFillTx/>
                <a:latin typeface="Segoe UI Light"/>
                <a:ea typeface="+mn-ea"/>
                <a:cs typeface="Segoe UI Light" panose="020B0502040204020203" pitchFamily="34" charset="0"/>
              </a:rPr>
              <a:t>Check-In</a:t>
            </a:r>
          </a:p>
        </p:txBody>
      </p:sp>
      <p:sp>
        <p:nvSpPr>
          <p:cNvPr id="88" name="Title 1">
            <a:extLst>
              <a:ext uri="{FF2B5EF4-FFF2-40B4-BE49-F238E27FC236}">
                <a16:creationId xmlns:a16="http://schemas.microsoft.com/office/drawing/2014/main" id="{00500782-4F70-AB4F-AAFA-57A449A0BC46}"/>
              </a:ext>
            </a:extLst>
          </p:cNvPr>
          <p:cNvSpPr txBox="1">
            <a:spLocks/>
          </p:cNvSpPr>
          <p:nvPr/>
        </p:nvSpPr>
        <p:spPr>
          <a:xfrm>
            <a:off x="7566000" y="5438333"/>
            <a:ext cx="1192132" cy="15388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000" b="0" i="0" u="none" strike="noStrike" kern="1200" cap="none" spc="0" normalizeH="0" baseline="0" noProof="0" dirty="0">
                <a:ln w="3175">
                  <a:noFill/>
                </a:ln>
                <a:solidFill>
                  <a:srgbClr val="E9E9E9">
                    <a:lumMod val="75000"/>
                  </a:srgbClr>
                </a:solidFill>
                <a:effectLst/>
                <a:uLnTx/>
                <a:uFillTx/>
                <a:latin typeface="Segoe UI Light"/>
                <a:ea typeface="+mn-ea"/>
                <a:cs typeface="Segoe UI Light" panose="020B0502040204020203" pitchFamily="34" charset="0"/>
              </a:rPr>
              <a:t>Check-Out</a:t>
            </a:r>
          </a:p>
        </p:txBody>
      </p:sp>
      <p:sp>
        <p:nvSpPr>
          <p:cNvPr id="113" name="TextBox 88">
            <a:extLst>
              <a:ext uri="{FF2B5EF4-FFF2-40B4-BE49-F238E27FC236}">
                <a16:creationId xmlns:a16="http://schemas.microsoft.com/office/drawing/2014/main" id="{FF9BE4BE-F9DE-8B41-A6BE-312EC1DD1AC4}"/>
              </a:ext>
            </a:extLst>
          </p:cNvPr>
          <p:cNvSpPr txBox="1"/>
          <p:nvPr/>
        </p:nvSpPr>
        <p:spPr>
          <a:xfrm>
            <a:off x="5436628" y="4409599"/>
            <a:ext cx="1024414" cy="430471"/>
          </a:xfrm>
          <a:prstGeom prst="rect">
            <a:avLst/>
          </a:prstGeom>
          <a:solidFill>
            <a:srgbClr val="0078D7"/>
          </a:solidFill>
          <a:ln w="10795" cap="flat" cmpd="sng" algn="ctr">
            <a:noFill/>
            <a:prstDash val="solid"/>
          </a:ln>
          <a:effectLst>
            <a:outerShdw blurRad="190500" dist="38100" dir="2700000" algn="tl" rotWithShape="0">
              <a:prstClr val="black">
                <a:alpha val="25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6637" rIns="0" bIns="46637" numCol="1" rtlCol="0" anchor="ctr" anchorCtr="0" compatLnSpc="1">
            <a:prstTxWarp prst="textNoShape">
              <a:avLst/>
            </a:prstTxWarp>
            <a:noAutofit/>
          </a:bodyPr>
          <a:lstStyle>
            <a:defPPr>
              <a:defRPr lang="en-US"/>
            </a:defPPr>
            <a:lvl1pPr algn="ctr" defTabSz="932472" fontAlgn="base">
              <a:lnSpc>
                <a:spcPct val="90000"/>
              </a:lnSpc>
              <a:spcBef>
                <a:spcPct val="0"/>
              </a:spcBef>
              <a:spcAft>
                <a:spcPct val="0"/>
              </a:spcAft>
              <a:defRPr sz="1200" kern="0">
                <a:gradFill>
                  <a:gsLst>
                    <a:gs pos="3540">
                      <a:schemeClr val="bg1"/>
                    </a:gs>
                    <a:gs pos="25000">
                      <a:schemeClr val="bg1"/>
                    </a:gs>
                  </a:gsLst>
                  <a:lin ang="5400000" scaled="1"/>
                </a:gradFill>
                <a:latin typeface="+mj-lt"/>
              </a:defRPr>
            </a:lvl1pPr>
            <a:lvl2pPr marL="466344" defTabSz="932688">
              <a:defRPr sz="1836"/>
            </a:lvl2pPr>
            <a:lvl3pPr marL="932688" defTabSz="932688">
              <a:defRPr sz="1836"/>
            </a:lvl3pPr>
            <a:lvl4pPr marL="1399032" defTabSz="932688">
              <a:defRPr sz="1836"/>
            </a:lvl4pPr>
            <a:lvl5pPr marL="1865376" defTabSz="932688">
              <a:defRPr sz="1836"/>
            </a:lvl5pPr>
            <a:lvl6pPr marL="2331720" defTabSz="932688">
              <a:defRPr sz="1836"/>
            </a:lvl6pPr>
            <a:lvl7pPr marL="2798064" defTabSz="932688">
              <a:defRPr sz="1836"/>
            </a:lvl7pPr>
            <a:lvl8pPr marL="3264408" defTabSz="932688">
              <a:defRPr sz="1836"/>
            </a:lvl8pPr>
            <a:lvl9pPr marL="3730752" defTabSz="932688">
              <a:defRPr sz="1836"/>
            </a:lvl9p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gradFill>
                  <a:gsLst>
                    <a:gs pos="3540">
                      <a:srgbClr val="FFFFFF"/>
                    </a:gs>
                    <a:gs pos="25000">
                      <a:srgbClr val="FFFFFF"/>
                    </a:gs>
                  </a:gsLst>
                  <a:lin ang="5400000" scaled="1"/>
                </a:gradFill>
                <a:effectLst/>
                <a:uLnTx/>
                <a:uFillTx/>
                <a:latin typeface="Segoe UI Semibold"/>
                <a:ea typeface="+mn-ea"/>
                <a:cs typeface="+mn-cs"/>
              </a:rPr>
              <a:t>Event trigger</a:t>
            </a:r>
          </a:p>
        </p:txBody>
      </p:sp>
      <p:sp>
        <p:nvSpPr>
          <p:cNvPr id="184" name="Title 1">
            <a:extLst>
              <a:ext uri="{FF2B5EF4-FFF2-40B4-BE49-F238E27FC236}">
                <a16:creationId xmlns:a16="http://schemas.microsoft.com/office/drawing/2014/main" id="{E477399B-FF5D-CF4B-B47F-B51DDC95064B}"/>
              </a:ext>
            </a:extLst>
          </p:cNvPr>
          <p:cNvSpPr txBox="1">
            <a:spLocks/>
          </p:cNvSpPr>
          <p:nvPr/>
        </p:nvSpPr>
        <p:spPr>
          <a:xfrm>
            <a:off x="6591619" y="2760948"/>
            <a:ext cx="3245336"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2000" b="0" i="0" u="none" strike="noStrike" kern="0" cap="none" spc="0" normalizeH="0" baseline="0" noProof="0" dirty="0">
                <a:ln>
                  <a:noFill/>
                </a:ln>
                <a:gradFill>
                  <a:gsLst>
                    <a:gs pos="65766">
                      <a:srgbClr val="1A1A1A"/>
                    </a:gs>
                    <a:gs pos="48205">
                      <a:srgbClr val="1A1A1A"/>
                    </a:gs>
                  </a:gsLst>
                  <a:lin ang="5400000" scaled="0"/>
                </a:gradFill>
                <a:effectLst/>
                <a:uLnTx/>
                <a:uFillTx/>
                <a:latin typeface="Segoe UI Semibold"/>
                <a:ea typeface="+mn-ea"/>
                <a:cs typeface="+mn-cs"/>
              </a:rPr>
              <a:t>New cloud-native capabilities</a:t>
            </a:r>
          </a:p>
        </p:txBody>
      </p:sp>
      <p:sp>
        <p:nvSpPr>
          <p:cNvPr id="185" name="Rectangle 184">
            <a:extLst>
              <a:ext uri="{FF2B5EF4-FFF2-40B4-BE49-F238E27FC236}">
                <a16:creationId xmlns:a16="http://schemas.microsoft.com/office/drawing/2014/main" id="{1304FAB0-87CD-7B42-9C94-CAB53D0F9D39}"/>
              </a:ext>
            </a:extLst>
          </p:cNvPr>
          <p:cNvSpPr/>
          <p:nvPr/>
        </p:nvSpPr>
        <p:spPr>
          <a:xfrm>
            <a:off x="10137861" y="4394001"/>
            <a:ext cx="1192132" cy="46166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9469">
                      <a:srgbClr val="505050"/>
                    </a:gs>
                    <a:gs pos="75221">
                      <a:srgbClr val="505050"/>
                    </a:gs>
                  </a:gsLst>
                  <a:lin ang="5400000" scaled="1"/>
                </a:gradFill>
                <a:effectLst/>
                <a:uLnTx/>
                <a:uFillTx/>
                <a:latin typeface="Segoe UI"/>
                <a:ea typeface="+mn-ea"/>
                <a:cs typeface="Segoe UI" panose="020B0502040204020203" pitchFamily="34" charset="0"/>
              </a:rPr>
              <a:t>Customer</a:t>
            </a:r>
            <a:br>
              <a:rPr kumimoji="0" lang="en-US" sz="1200" b="0" i="0" u="none" strike="noStrike" kern="0" cap="none" spc="0" normalizeH="0" baseline="0" noProof="0" dirty="0">
                <a:ln>
                  <a:noFill/>
                </a:ln>
                <a:gradFill>
                  <a:gsLst>
                    <a:gs pos="19469">
                      <a:srgbClr val="505050"/>
                    </a:gs>
                    <a:gs pos="75221">
                      <a:srgbClr val="505050"/>
                    </a:gs>
                  </a:gsLst>
                  <a:lin ang="5400000" scaled="1"/>
                </a:gradFill>
                <a:effectLst/>
                <a:uLnTx/>
                <a:uFillTx/>
                <a:latin typeface="Segoe UI"/>
                <a:ea typeface="+mn-ea"/>
                <a:cs typeface="Segoe UI" panose="020B0502040204020203" pitchFamily="34" charset="0"/>
              </a:rPr>
            </a:br>
            <a:r>
              <a:rPr kumimoji="0" lang="en-US" sz="1200" b="0" i="0" u="none" strike="noStrike" kern="0" cap="none" spc="0" normalizeH="0" baseline="0" noProof="0" dirty="0">
                <a:ln>
                  <a:noFill/>
                </a:ln>
                <a:gradFill>
                  <a:gsLst>
                    <a:gs pos="19469">
                      <a:srgbClr val="505050"/>
                    </a:gs>
                    <a:gs pos="75221">
                      <a:srgbClr val="505050"/>
                    </a:gs>
                  </a:gsLst>
                  <a:lin ang="5400000" scaled="1"/>
                </a:gradFill>
                <a:effectLst/>
                <a:uLnTx/>
                <a:uFillTx/>
                <a:latin typeface="Segoe UI"/>
                <a:ea typeface="+mn-ea"/>
                <a:cs typeface="Segoe UI" panose="020B0502040204020203" pitchFamily="34" charset="0"/>
              </a:rPr>
              <a:t>email sent</a:t>
            </a:r>
          </a:p>
        </p:txBody>
      </p:sp>
    </p:spTree>
    <p:extLst>
      <p:ext uri="{BB962C8B-B14F-4D97-AF65-F5344CB8AC3E}">
        <p14:creationId xmlns:p14="http://schemas.microsoft.com/office/powerpoint/2010/main" val="294574980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ED0C5718-8CB4-4059-A9A7-AFCA98BEAC42}"/>
              </a:ext>
            </a:extLst>
          </p:cNvPr>
          <p:cNvSpPr>
            <a:spLocks noGrp="1"/>
          </p:cNvSpPr>
          <p:nvPr>
            <p:ph type="title"/>
          </p:nvPr>
        </p:nvSpPr>
        <p:spPr>
          <a:xfrm>
            <a:off x="1381444" y="330260"/>
            <a:ext cx="10972800" cy="1143000"/>
          </a:xfrm>
        </p:spPr>
        <p:txBody>
          <a:bodyPr>
            <a:normAutofit/>
          </a:bodyPr>
          <a:lstStyle/>
          <a:p>
            <a:r>
              <a:rPr lang="en-US" dirty="0"/>
              <a:t>Demo walkthrough – Rewards program</a:t>
            </a:r>
          </a:p>
        </p:txBody>
      </p:sp>
      <p:grpSp>
        <p:nvGrpSpPr>
          <p:cNvPr id="80" name="Group 79">
            <a:extLst>
              <a:ext uri="{FF2B5EF4-FFF2-40B4-BE49-F238E27FC236}">
                <a16:creationId xmlns:a16="http://schemas.microsoft.com/office/drawing/2014/main" id="{42C6A1E7-F03F-4126-B7A2-5EAADA359779}"/>
              </a:ext>
            </a:extLst>
          </p:cNvPr>
          <p:cNvGrpSpPr/>
          <p:nvPr/>
        </p:nvGrpSpPr>
        <p:grpSpPr>
          <a:xfrm>
            <a:off x="424289" y="2047072"/>
            <a:ext cx="1368134" cy="2648108"/>
            <a:chOff x="1019794" y="2129111"/>
            <a:chExt cx="2347476" cy="2648108"/>
          </a:xfrm>
        </p:grpSpPr>
        <p:sp>
          <p:nvSpPr>
            <p:cNvPr id="12" name="Rectangle: Rounded Corners 85">
              <a:extLst>
                <a:ext uri="{FF2B5EF4-FFF2-40B4-BE49-F238E27FC236}">
                  <a16:creationId xmlns:a16="http://schemas.microsoft.com/office/drawing/2014/main" id="{33EE210C-58B4-4D32-9150-2C0025867BA5}"/>
                </a:ext>
              </a:extLst>
            </p:cNvPr>
            <p:cNvSpPr/>
            <p:nvPr/>
          </p:nvSpPr>
          <p:spPr bwMode="auto">
            <a:xfrm>
              <a:off x="1019794" y="2457439"/>
              <a:ext cx="2347476" cy="2319780"/>
            </a:xfrm>
            <a:prstGeom prst="roundRect">
              <a:avLst>
                <a:gd name="adj" fmla="val 3125"/>
              </a:avLst>
            </a:prstGeom>
            <a:noFill/>
            <a:ln w="12700" cap="flat" cmpd="sng" algn="ctr">
              <a:solidFill>
                <a:srgbClr val="000000"/>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13" name="Title 1">
              <a:extLst>
                <a:ext uri="{FF2B5EF4-FFF2-40B4-BE49-F238E27FC236}">
                  <a16:creationId xmlns:a16="http://schemas.microsoft.com/office/drawing/2014/main" id="{27F3CE0F-35DE-496F-898C-427D472944EA}"/>
                </a:ext>
              </a:extLst>
            </p:cNvPr>
            <p:cNvSpPr txBox="1">
              <a:spLocks/>
            </p:cNvSpPr>
            <p:nvPr/>
          </p:nvSpPr>
          <p:spPr>
            <a:xfrm>
              <a:off x="1019794" y="2129111"/>
              <a:ext cx="1989770" cy="21544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w="3175">
                    <a:noFill/>
                  </a:ln>
                  <a:solidFill>
                    <a:srgbClr val="000000"/>
                  </a:solidFill>
                  <a:effectLst/>
                  <a:uLnTx/>
                  <a:uFillTx/>
                  <a:latin typeface="Segoe UI Light" panose="020B0502040204020203" pitchFamily="34" charset="0"/>
                  <a:ea typeface="+mn-ea"/>
                  <a:cs typeface="Segoe UI Light" panose="020B0502040204020203" pitchFamily="34" charset="0"/>
                </a:rPr>
                <a:t>App Service</a:t>
              </a:r>
            </a:p>
          </p:txBody>
        </p:sp>
        <p:sp>
          <p:nvSpPr>
            <p:cNvPr id="52" name="Rectangle 51">
              <a:extLst>
                <a:ext uri="{FF2B5EF4-FFF2-40B4-BE49-F238E27FC236}">
                  <a16:creationId xmlns:a16="http://schemas.microsoft.com/office/drawing/2014/main" id="{8AFEE3FC-67C3-4E06-8251-AA181CC40625}"/>
                </a:ext>
              </a:extLst>
            </p:cNvPr>
            <p:cNvSpPr/>
            <p:nvPr/>
          </p:nvSpPr>
          <p:spPr>
            <a:xfrm>
              <a:off x="1024367" y="2639042"/>
              <a:ext cx="1322606" cy="276999"/>
            </a:xfrm>
            <a:prstGeom prst="rect">
              <a:avLst/>
            </a:prstGeom>
          </p:spPr>
          <p:txBody>
            <a:bodyPr wrap="none">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19469">
                        <a:srgbClr val="505050"/>
                      </a:gs>
                      <a:gs pos="75221">
                        <a:srgbClr val="505050"/>
                      </a:gs>
                    </a:gsLst>
                    <a:lin ang="5400000" scaled="1"/>
                  </a:gradFill>
                  <a:effectLst/>
                  <a:uLnTx/>
                  <a:uFillTx/>
                  <a:latin typeface="Calibri" panose="020F0502020204030204"/>
                  <a:ea typeface="+mn-ea"/>
                  <a:cs typeface="Segoe UI Light" panose="020B0502040204020203" pitchFamily="34" charset="0"/>
                </a:rPr>
                <a:t>ASP.NET Website</a:t>
              </a:r>
            </a:p>
          </p:txBody>
        </p:sp>
      </p:grpSp>
      <p:sp>
        <p:nvSpPr>
          <p:cNvPr id="61" name="Rectangle: Rounded Corners 85">
            <a:extLst>
              <a:ext uri="{FF2B5EF4-FFF2-40B4-BE49-F238E27FC236}">
                <a16:creationId xmlns:a16="http://schemas.microsoft.com/office/drawing/2014/main" id="{E4675124-F794-4EFE-A1A4-EF91C7182631}"/>
              </a:ext>
            </a:extLst>
          </p:cNvPr>
          <p:cNvSpPr/>
          <p:nvPr/>
        </p:nvSpPr>
        <p:spPr bwMode="auto">
          <a:xfrm>
            <a:off x="5258879" y="2352973"/>
            <a:ext cx="1192132" cy="2319780"/>
          </a:xfrm>
          <a:prstGeom prst="roundRect">
            <a:avLst>
              <a:gd name="adj" fmla="val 3125"/>
            </a:avLst>
          </a:prstGeom>
          <a:noFill/>
          <a:ln w="12700" cap="flat" cmpd="sng" algn="ctr">
            <a:solidFill>
              <a:srgbClr val="000000"/>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62" name="Title 1">
            <a:extLst>
              <a:ext uri="{FF2B5EF4-FFF2-40B4-BE49-F238E27FC236}">
                <a16:creationId xmlns:a16="http://schemas.microsoft.com/office/drawing/2014/main" id="{77116FAB-6DE3-4BC7-97B1-6C11ECFBF90E}"/>
              </a:ext>
            </a:extLst>
          </p:cNvPr>
          <p:cNvSpPr txBox="1">
            <a:spLocks/>
          </p:cNvSpPr>
          <p:nvPr/>
        </p:nvSpPr>
        <p:spPr>
          <a:xfrm>
            <a:off x="5258879" y="2051149"/>
            <a:ext cx="1192132" cy="21544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l" defTabSz="91419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w="3175">
                  <a:noFill/>
                </a:ln>
                <a:solidFill>
                  <a:srgbClr val="000000"/>
                </a:solidFill>
                <a:effectLst/>
                <a:uLnTx/>
                <a:uFillTx/>
                <a:latin typeface="Segoe UI Light" panose="020B0502040204020203" pitchFamily="34" charset="0"/>
                <a:ea typeface="+mn-ea"/>
                <a:cs typeface="Segoe UI Light" panose="020B0502040204020203" pitchFamily="34" charset="0"/>
              </a:rPr>
              <a:t>Azure Functions</a:t>
            </a:r>
          </a:p>
        </p:txBody>
      </p:sp>
      <p:sp>
        <p:nvSpPr>
          <p:cNvPr id="64" name="Rectangle 63">
            <a:extLst>
              <a:ext uri="{FF2B5EF4-FFF2-40B4-BE49-F238E27FC236}">
                <a16:creationId xmlns:a16="http://schemas.microsoft.com/office/drawing/2014/main" id="{5CEBA5AE-51E7-40AC-8A12-E6D5D4066B6B}"/>
              </a:ext>
            </a:extLst>
          </p:cNvPr>
          <p:cNvSpPr/>
          <p:nvPr/>
        </p:nvSpPr>
        <p:spPr>
          <a:xfrm>
            <a:off x="5265229" y="2479134"/>
            <a:ext cx="1192132" cy="1015663"/>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gradFill>
                  <a:gsLst>
                    <a:gs pos="19469">
                      <a:srgbClr val="505050"/>
                    </a:gs>
                    <a:gs pos="75221">
                      <a:srgbClr val="505050"/>
                    </a:gs>
                  </a:gsLst>
                  <a:lin ang="5400000" scaled="1"/>
                </a:gradFill>
                <a:effectLst/>
                <a:uLnTx/>
                <a:uFillTx/>
                <a:latin typeface="Calibri" panose="020F0502020204030204"/>
                <a:ea typeface="+mn-ea"/>
                <a:cs typeface="Segoe UI" panose="020B0502040204020203" pitchFamily="34" charset="0"/>
              </a:rPr>
              <a:t>Sends Initial email to client</a:t>
            </a:r>
            <a:br>
              <a:rPr kumimoji="0" lang="en-US" sz="1200" b="0" i="0" u="none" strike="noStrike" kern="0" cap="none" spc="0" normalizeH="0" baseline="0" noProof="0" dirty="0">
                <a:ln>
                  <a:noFill/>
                </a:ln>
                <a:gradFill>
                  <a:gsLst>
                    <a:gs pos="19469">
                      <a:srgbClr val="505050"/>
                    </a:gs>
                    <a:gs pos="75221">
                      <a:srgbClr val="505050"/>
                    </a:gs>
                  </a:gsLst>
                  <a:lin ang="5400000" scaled="1"/>
                </a:gradFill>
                <a:effectLst/>
                <a:uLnTx/>
                <a:uFillTx/>
                <a:latin typeface="Calibri" panose="020F0502020204030204"/>
                <a:ea typeface="+mn-ea"/>
                <a:cs typeface="Segoe UI" panose="020B0502040204020203" pitchFamily="34" charset="0"/>
              </a:rPr>
            </a:br>
            <a:r>
              <a:rPr kumimoji="0" lang="en-US" sz="1200" b="0" i="0" u="none" strike="noStrike" kern="0" cap="none" spc="0" normalizeH="0" baseline="0" noProof="0" dirty="0">
                <a:ln>
                  <a:noFill/>
                </a:ln>
                <a:gradFill>
                  <a:gsLst>
                    <a:gs pos="19469">
                      <a:srgbClr val="505050"/>
                    </a:gs>
                    <a:gs pos="75221">
                      <a:srgbClr val="505050"/>
                    </a:gs>
                  </a:gsLst>
                  <a:lin ang="5400000" scaled="1"/>
                </a:gradFill>
                <a:effectLst/>
                <a:uLnTx/>
                <a:uFillTx/>
                <a:latin typeface="Calibri" panose="020F0502020204030204"/>
                <a:ea typeface="+mn-ea"/>
                <a:cs typeface="Segoe UI" panose="020B0502040204020203" pitchFamily="34" charset="0"/>
              </a:rPr>
              <a:t>and begins Durable Workflow </a:t>
            </a:r>
          </a:p>
        </p:txBody>
      </p:sp>
      <p:grpSp>
        <p:nvGrpSpPr>
          <p:cNvPr id="115" name="Group 114">
            <a:extLst>
              <a:ext uri="{FF2B5EF4-FFF2-40B4-BE49-F238E27FC236}">
                <a16:creationId xmlns:a16="http://schemas.microsoft.com/office/drawing/2014/main" id="{7692040D-11A9-4848-9BE9-91D6C35C13F7}"/>
              </a:ext>
            </a:extLst>
          </p:cNvPr>
          <p:cNvGrpSpPr/>
          <p:nvPr/>
        </p:nvGrpSpPr>
        <p:grpSpPr>
          <a:xfrm>
            <a:off x="424288" y="4897792"/>
            <a:ext cx="2678087" cy="806688"/>
            <a:chOff x="1019794" y="5455907"/>
            <a:chExt cx="4555507" cy="806688"/>
          </a:xfrm>
        </p:grpSpPr>
        <p:grpSp>
          <p:nvGrpSpPr>
            <p:cNvPr id="114" name="Group 113">
              <a:extLst>
                <a:ext uri="{FF2B5EF4-FFF2-40B4-BE49-F238E27FC236}">
                  <a16:creationId xmlns:a16="http://schemas.microsoft.com/office/drawing/2014/main" id="{068BF5E3-85CA-4ADB-B564-8AE785AE014F}"/>
                </a:ext>
              </a:extLst>
            </p:cNvPr>
            <p:cNvGrpSpPr/>
            <p:nvPr/>
          </p:nvGrpSpPr>
          <p:grpSpPr>
            <a:xfrm>
              <a:off x="1019794" y="5508786"/>
              <a:ext cx="4555507" cy="370731"/>
              <a:chOff x="1019794" y="5335035"/>
              <a:chExt cx="4555507" cy="370731"/>
            </a:xfrm>
          </p:grpSpPr>
          <p:sp>
            <p:nvSpPr>
              <p:cNvPr id="111" name="Left Bracket 71">
                <a:extLst>
                  <a:ext uri="{FF2B5EF4-FFF2-40B4-BE49-F238E27FC236}">
                    <a16:creationId xmlns:a16="http://schemas.microsoft.com/office/drawing/2014/main" id="{BE4BDED4-E852-41CE-8239-E3000B4F9C08}"/>
                  </a:ext>
                </a:extLst>
              </p:cNvPr>
              <p:cNvSpPr/>
              <p:nvPr/>
            </p:nvSpPr>
            <p:spPr>
              <a:xfrm rot="16200000">
                <a:off x="4575859" y="4706325"/>
                <a:ext cx="370731" cy="1628152"/>
              </a:xfrm>
              <a:custGeom>
                <a:avLst/>
                <a:gdLst>
                  <a:gd name="connsiteX0" fmla="*/ 370731 w 370731"/>
                  <a:gd name="connsiteY0" fmla="*/ 6498168 h 6498168"/>
                  <a:gd name="connsiteX1" fmla="*/ 0 w 370731"/>
                  <a:gd name="connsiteY1" fmla="*/ 6487183 h 6498168"/>
                  <a:gd name="connsiteX2" fmla="*/ 0 w 370731"/>
                  <a:gd name="connsiteY2" fmla="*/ 10985 h 6498168"/>
                  <a:gd name="connsiteX3" fmla="*/ 370731 w 370731"/>
                  <a:gd name="connsiteY3" fmla="*/ 0 h 6498168"/>
                  <a:gd name="connsiteX4" fmla="*/ 370731 w 370731"/>
                  <a:gd name="connsiteY4" fmla="*/ 6498168 h 6498168"/>
                  <a:gd name="connsiteX0" fmla="*/ 370731 w 370731"/>
                  <a:gd name="connsiteY0" fmla="*/ 6498168 h 6498168"/>
                  <a:gd name="connsiteX1" fmla="*/ 0 w 370731"/>
                  <a:gd name="connsiteY1" fmla="*/ 6487183 h 6498168"/>
                  <a:gd name="connsiteX2" fmla="*/ 0 w 370731"/>
                  <a:gd name="connsiteY2" fmla="*/ 10985 h 6498168"/>
                  <a:gd name="connsiteX3" fmla="*/ 370731 w 370731"/>
                  <a:gd name="connsiteY3" fmla="*/ 0 h 6498168"/>
                  <a:gd name="connsiteX0" fmla="*/ 370731 w 370731"/>
                  <a:gd name="connsiteY0" fmla="*/ 6498168 h 6498168"/>
                  <a:gd name="connsiteX1" fmla="*/ 0 w 370731"/>
                  <a:gd name="connsiteY1" fmla="*/ 6487183 h 6498168"/>
                  <a:gd name="connsiteX2" fmla="*/ 0 w 370731"/>
                  <a:gd name="connsiteY2" fmla="*/ 10985 h 6498168"/>
                  <a:gd name="connsiteX3" fmla="*/ 370731 w 370731"/>
                  <a:gd name="connsiteY3" fmla="*/ 0 h 6498168"/>
                  <a:gd name="connsiteX4" fmla="*/ 370731 w 370731"/>
                  <a:gd name="connsiteY4" fmla="*/ 6498168 h 6498168"/>
                  <a:gd name="connsiteX0" fmla="*/ 370731 w 370731"/>
                  <a:gd name="connsiteY0" fmla="*/ 6498168 h 6498168"/>
                  <a:gd name="connsiteX1" fmla="*/ 0 w 370731"/>
                  <a:gd name="connsiteY1" fmla="*/ 6487183 h 6498168"/>
                  <a:gd name="connsiteX2" fmla="*/ 0 w 370731"/>
                  <a:gd name="connsiteY2" fmla="*/ 10985 h 6498168"/>
                </a:gdLst>
                <a:ahLst/>
                <a:cxnLst>
                  <a:cxn ang="0">
                    <a:pos x="connsiteX0" y="connsiteY0"/>
                  </a:cxn>
                  <a:cxn ang="0">
                    <a:pos x="connsiteX1" y="connsiteY1"/>
                  </a:cxn>
                  <a:cxn ang="0">
                    <a:pos x="connsiteX2" y="connsiteY2"/>
                  </a:cxn>
                </a:cxnLst>
                <a:rect l="l" t="t" r="r" b="b"/>
                <a:pathLst>
                  <a:path w="370731" h="6498168" stroke="0" extrusionOk="0">
                    <a:moveTo>
                      <a:pt x="370731" y="6498168"/>
                    </a:moveTo>
                    <a:cubicBezTo>
                      <a:pt x="165982" y="6498168"/>
                      <a:pt x="0" y="6493250"/>
                      <a:pt x="0" y="6487183"/>
                    </a:cubicBezTo>
                    <a:lnTo>
                      <a:pt x="0" y="10985"/>
                    </a:lnTo>
                    <a:cubicBezTo>
                      <a:pt x="0" y="4918"/>
                      <a:pt x="165982" y="0"/>
                      <a:pt x="370731" y="0"/>
                    </a:cubicBezTo>
                    <a:lnTo>
                      <a:pt x="370731" y="6498168"/>
                    </a:lnTo>
                    <a:close/>
                  </a:path>
                  <a:path w="370731" h="6498168" fill="none">
                    <a:moveTo>
                      <a:pt x="370731" y="6498168"/>
                    </a:moveTo>
                    <a:cubicBezTo>
                      <a:pt x="165982" y="6498168"/>
                      <a:pt x="0" y="6493250"/>
                      <a:pt x="0" y="6487183"/>
                    </a:cubicBezTo>
                    <a:lnTo>
                      <a:pt x="0" y="10985"/>
                    </a:lnTo>
                  </a:path>
                </a:pathLst>
              </a:custGeom>
              <a:noFill/>
              <a:ln w="12700" cap="flat" cmpd="sng" algn="ctr">
                <a:solidFill>
                  <a:srgbClr val="0078D4"/>
                </a:soli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13" name="Left Bracket 71">
                <a:extLst>
                  <a:ext uri="{FF2B5EF4-FFF2-40B4-BE49-F238E27FC236}">
                    <a16:creationId xmlns:a16="http://schemas.microsoft.com/office/drawing/2014/main" id="{2897F510-5BD3-4D13-AD5E-3076864E90F9}"/>
                  </a:ext>
                </a:extLst>
              </p:cNvPr>
              <p:cNvSpPr/>
              <p:nvPr/>
            </p:nvSpPr>
            <p:spPr>
              <a:xfrm rot="5400000" flipH="1">
                <a:off x="1648504" y="4706325"/>
                <a:ext cx="370731" cy="1628152"/>
              </a:xfrm>
              <a:custGeom>
                <a:avLst/>
                <a:gdLst>
                  <a:gd name="connsiteX0" fmla="*/ 370731 w 370731"/>
                  <a:gd name="connsiteY0" fmla="*/ 6498168 h 6498168"/>
                  <a:gd name="connsiteX1" fmla="*/ 0 w 370731"/>
                  <a:gd name="connsiteY1" fmla="*/ 6487183 h 6498168"/>
                  <a:gd name="connsiteX2" fmla="*/ 0 w 370731"/>
                  <a:gd name="connsiteY2" fmla="*/ 10985 h 6498168"/>
                  <a:gd name="connsiteX3" fmla="*/ 370731 w 370731"/>
                  <a:gd name="connsiteY3" fmla="*/ 0 h 6498168"/>
                  <a:gd name="connsiteX4" fmla="*/ 370731 w 370731"/>
                  <a:gd name="connsiteY4" fmla="*/ 6498168 h 6498168"/>
                  <a:gd name="connsiteX0" fmla="*/ 370731 w 370731"/>
                  <a:gd name="connsiteY0" fmla="*/ 6498168 h 6498168"/>
                  <a:gd name="connsiteX1" fmla="*/ 0 w 370731"/>
                  <a:gd name="connsiteY1" fmla="*/ 6487183 h 6498168"/>
                  <a:gd name="connsiteX2" fmla="*/ 0 w 370731"/>
                  <a:gd name="connsiteY2" fmla="*/ 10985 h 6498168"/>
                  <a:gd name="connsiteX3" fmla="*/ 370731 w 370731"/>
                  <a:gd name="connsiteY3" fmla="*/ 0 h 6498168"/>
                  <a:gd name="connsiteX0" fmla="*/ 370731 w 370731"/>
                  <a:gd name="connsiteY0" fmla="*/ 6498168 h 6498168"/>
                  <a:gd name="connsiteX1" fmla="*/ 0 w 370731"/>
                  <a:gd name="connsiteY1" fmla="*/ 6487183 h 6498168"/>
                  <a:gd name="connsiteX2" fmla="*/ 0 w 370731"/>
                  <a:gd name="connsiteY2" fmla="*/ 10985 h 6498168"/>
                  <a:gd name="connsiteX3" fmla="*/ 370731 w 370731"/>
                  <a:gd name="connsiteY3" fmla="*/ 0 h 6498168"/>
                  <a:gd name="connsiteX4" fmla="*/ 370731 w 370731"/>
                  <a:gd name="connsiteY4" fmla="*/ 6498168 h 6498168"/>
                  <a:gd name="connsiteX0" fmla="*/ 370731 w 370731"/>
                  <a:gd name="connsiteY0" fmla="*/ 6498168 h 6498168"/>
                  <a:gd name="connsiteX1" fmla="*/ 0 w 370731"/>
                  <a:gd name="connsiteY1" fmla="*/ 6487183 h 6498168"/>
                  <a:gd name="connsiteX2" fmla="*/ 0 w 370731"/>
                  <a:gd name="connsiteY2" fmla="*/ 10985 h 6498168"/>
                </a:gdLst>
                <a:ahLst/>
                <a:cxnLst>
                  <a:cxn ang="0">
                    <a:pos x="connsiteX0" y="connsiteY0"/>
                  </a:cxn>
                  <a:cxn ang="0">
                    <a:pos x="connsiteX1" y="connsiteY1"/>
                  </a:cxn>
                  <a:cxn ang="0">
                    <a:pos x="connsiteX2" y="connsiteY2"/>
                  </a:cxn>
                </a:cxnLst>
                <a:rect l="l" t="t" r="r" b="b"/>
                <a:pathLst>
                  <a:path w="370731" h="6498168" stroke="0" extrusionOk="0">
                    <a:moveTo>
                      <a:pt x="370731" y="6498168"/>
                    </a:moveTo>
                    <a:cubicBezTo>
                      <a:pt x="165982" y="6498168"/>
                      <a:pt x="0" y="6493250"/>
                      <a:pt x="0" y="6487183"/>
                    </a:cubicBezTo>
                    <a:lnTo>
                      <a:pt x="0" y="10985"/>
                    </a:lnTo>
                    <a:cubicBezTo>
                      <a:pt x="0" y="4918"/>
                      <a:pt x="165982" y="0"/>
                      <a:pt x="370731" y="0"/>
                    </a:cubicBezTo>
                    <a:lnTo>
                      <a:pt x="370731" y="6498168"/>
                    </a:lnTo>
                    <a:close/>
                  </a:path>
                  <a:path w="370731" h="6498168" fill="none">
                    <a:moveTo>
                      <a:pt x="370731" y="6498168"/>
                    </a:moveTo>
                    <a:cubicBezTo>
                      <a:pt x="165982" y="6498168"/>
                      <a:pt x="0" y="6493250"/>
                      <a:pt x="0" y="6487183"/>
                    </a:cubicBezTo>
                    <a:lnTo>
                      <a:pt x="0" y="10985"/>
                    </a:lnTo>
                  </a:path>
                </a:pathLst>
              </a:custGeom>
              <a:noFill/>
              <a:ln w="12700" cap="flat" cmpd="sng" algn="ctr">
                <a:solidFill>
                  <a:srgbClr val="0078D4"/>
                </a:soli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sp>
          <p:nvSpPr>
            <p:cNvPr id="112" name="Rectangle 111">
              <a:extLst>
                <a:ext uri="{FF2B5EF4-FFF2-40B4-BE49-F238E27FC236}">
                  <a16:creationId xmlns:a16="http://schemas.microsoft.com/office/drawing/2014/main" id="{3E82808A-BD95-4549-B1FF-52D980C86DFC}"/>
                </a:ext>
              </a:extLst>
            </p:cNvPr>
            <p:cNvSpPr/>
            <p:nvPr/>
          </p:nvSpPr>
          <p:spPr>
            <a:xfrm>
              <a:off x="2419568" y="5455907"/>
              <a:ext cx="1755959" cy="806688"/>
            </a:xfrm>
            <a:prstGeom prst="rect">
              <a:avLst/>
            </a:prstGeom>
            <a:solidFill>
              <a:schemeClr val="bg1"/>
            </a:solidFill>
          </p:spPr>
          <p:txBody>
            <a:bodyPr wrap="square" anchor="ctr">
              <a:noAutofit/>
            </a:bodyPr>
            <a:lstStyle/>
            <a:p>
              <a:pPr marL="0" marR="0" lvl="0" indent="0" algn="ctr" defTabSz="932597" rtl="0" eaLnBrk="1" fontAlgn="auto" latinLnBrk="0" hangingPunct="1">
                <a:lnSpc>
                  <a:spcPct val="90000"/>
                </a:lnSpc>
                <a:spcBef>
                  <a:spcPts val="600"/>
                </a:spcBef>
                <a:spcAft>
                  <a:spcPts val="0"/>
                </a:spcAft>
                <a:buClrTx/>
                <a:buSzTx/>
                <a:buFontTx/>
                <a:buNone/>
                <a:tabLst/>
                <a:defRPr/>
              </a:pPr>
              <a:r>
                <a:rPr kumimoji="0" lang="en-US" sz="1600" b="0" i="0" u="none" strike="noStrike" kern="0" cap="none" spc="0" normalizeH="0" baseline="0" noProof="0" dirty="0">
                  <a:ln>
                    <a:noFill/>
                  </a:ln>
                  <a:solidFill>
                    <a:srgbClr val="4472C4"/>
                  </a:solidFill>
                  <a:effectLst/>
                  <a:uLnTx/>
                  <a:uFillTx/>
                  <a:latin typeface="Calibri" panose="020F0502020204030204"/>
                  <a:ea typeface="+mn-ea"/>
                  <a:cs typeface="Segoe UI Semilight" panose="020B0402040204020203" pitchFamily="34" charset="0"/>
                </a:rPr>
                <a:t>Existing ASP.NET </a:t>
              </a:r>
              <a:r>
                <a:rPr kumimoji="0" lang="en-US" sz="1600" b="0" i="0" u="none" strike="noStrike" kern="0" cap="none" spc="0" normalizeH="0" baseline="0" noProof="0" dirty="0" err="1">
                  <a:ln>
                    <a:noFill/>
                  </a:ln>
                  <a:solidFill>
                    <a:srgbClr val="4472C4"/>
                  </a:solidFill>
                  <a:effectLst/>
                  <a:uLnTx/>
                  <a:uFillTx/>
                  <a:latin typeface="Calibri" panose="020F0502020204030204"/>
                  <a:ea typeface="+mn-ea"/>
                  <a:cs typeface="Segoe UI Semilight" panose="020B0402040204020203" pitchFamily="34" charset="0"/>
                </a:rPr>
                <a:t>WebForm</a:t>
              </a:r>
              <a:endParaRPr kumimoji="0" lang="en-US" sz="1600" b="0" i="0" u="none" strike="noStrike" kern="0" cap="none" spc="0" normalizeH="0" baseline="0" noProof="0" dirty="0">
                <a:ln>
                  <a:noFill/>
                </a:ln>
                <a:solidFill>
                  <a:srgbClr val="4472C4"/>
                </a:solidFill>
                <a:effectLst/>
                <a:uLnTx/>
                <a:uFillTx/>
                <a:latin typeface="Calibri" panose="020F0502020204030204"/>
                <a:ea typeface="+mn-ea"/>
                <a:cs typeface="Segoe UI Semilight" panose="020B0402040204020203" pitchFamily="34" charset="0"/>
              </a:endParaRPr>
            </a:p>
          </p:txBody>
        </p:sp>
      </p:grpSp>
      <p:grpSp>
        <p:nvGrpSpPr>
          <p:cNvPr id="122" name="Group 121">
            <a:extLst>
              <a:ext uri="{FF2B5EF4-FFF2-40B4-BE49-F238E27FC236}">
                <a16:creationId xmlns:a16="http://schemas.microsoft.com/office/drawing/2014/main" id="{4D67590E-6B1F-4F63-BA6A-05D049B25C9E}"/>
              </a:ext>
            </a:extLst>
          </p:cNvPr>
          <p:cNvGrpSpPr/>
          <p:nvPr/>
        </p:nvGrpSpPr>
        <p:grpSpPr>
          <a:xfrm>
            <a:off x="3168276" y="5641814"/>
            <a:ext cx="8499863" cy="1207857"/>
            <a:chOff x="6140114" y="5379707"/>
            <a:chExt cx="4857996" cy="806688"/>
          </a:xfrm>
        </p:grpSpPr>
        <p:grpSp>
          <p:nvGrpSpPr>
            <p:cNvPr id="121" name="Group 120">
              <a:extLst>
                <a:ext uri="{FF2B5EF4-FFF2-40B4-BE49-F238E27FC236}">
                  <a16:creationId xmlns:a16="http://schemas.microsoft.com/office/drawing/2014/main" id="{9CD2DD00-7CE6-4D4B-9D97-8AB4683D4420}"/>
                </a:ext>
              </a:extLst>
            </p:cNvPr>
            <p:cNvGrpSpPr/>
            <p:nvPr/>
          </p:nvGrpSpPr>
          <p:grpSpPr>
            <a:xfrm>
              <a:off x="6140114" y="5432586"/>
              <a:ext cx="4857996" cy="370731"/>
              <a:chOff x="6140114" y="5432586"/>
              <a:chExt cx="4857996" cy="370731"/>
            </a:xfrm>
          </p:grpSpPr>
          <p:sp>
            <p:nvSpPr>
              <p:cNvPr id="119" name="Left Bracket 71">
                <a:extLst>
                  <a:ext uri="{FF2B5EF4-FFF2-40B4-BE49-F238E27FC236}">
                    <a16:creationId xmlns:a16="http://schemas.microsoft.com/office/drawing/2014/main" id="{55BA818E-4612-49B1-8C40-C330D86A2254}"/>
                  </a:ext>
                </a:extLst>
              </p:cNvPr>
              <p:cNvSpPr/>
              <p:nvPr/>
            </p:nvSpPr>
            <p:spPr>
              <a:xfrm rot="16200000">
                <a:off x="9998668" y="4803876"/>
                <a:ext cx="370731" cy="1628152"/>
              </a:xfrm>
              <a:custGeom>
                <a:avLst/>
                <a:gdLst>
                  <a:gd name="connsiteX0" fmla="*/ 370731 w 370731"/>
                  <a:gd name="connsiteY0" fmla="*/ 6498168 h 6498168"/>
                  <a:gd name="connsiteX1" fmla="*/ 0 w 370731"/>
                  <a:gd name="connsiteY1" fmla="*/ 6487183 h 6498168"/>
                  <a:gd name="connsiteX2" fmla="*/ 0 w 370731"/>
                  <a:gd name="connsiteY2" fmla="*/ 10985 h 6498168"/>
                  <a:gd name="connsiteX3" fmla="*/ 370731 w 370731"/>
                  <a:gd name="connsiteY3" fmla="*/ 0 h 6498168"/>
                  <a:gd name="connsiteX4" fmla="*/ 370731 w 370731"/>
                  <a:gd name="connsiteY4" fmla="*/ 6498168 h 6498168"/>
                  <a:gd name="connsiteX0" fmla="*/ 370731 w 370731"/>
                  <a:gd name="connsiteY0" fmla="*/ 6498168 h 6498168"/>
                  <a:gd name="connsiteX1" fmla="*/ 0 w 370731"/>
                  <a:gd name="connsiteY1" fmla="*/ 6487183 h 6498168"/>
                  <a:gd name="connsiteX2" fmla="*/ 0 w 370731"/>
                  <a:gd name="connsiteY2" fmla="*/ 10985 h 6498168"/>
                  <a:gd name="connsiteX3" fmla="*/ 370731 w 370731"/>
                  <a:gd name="connsiteY3" fmla="*/ 0 h 6498168"/>
                  <a:gd name="connsiteX0" fmla="*/ 370731 w 370731"/>
                  <a:gd name="connsiteY0" fmla="*/ 6498168 h 6498168"/>
                  <a:gd name="connsiteX1" fmla="*/ 0 w 370731"/>
                  <a:gd name="connsiteY1" fmla="*/ 6487183 h 6498168"/>
                  <a:gd name="connsiteX2" fmla="*/ 0 w 370731"/>
                  <a:gd name="connsiteY2" fmla="*/ 10985 h 6498168"/>
                  <a:gd name="connsiteX3" fmla="*/ 370731 w 370731"/>
                  <a:gd name="connsiteY3" fmla="*/ 0 h 6498168"/>
                  <a:gd name="connsiteX4" fmla="*/ 370731 w 370731"/>
                  <a:gd name="connsiteY4" fmla="*/ 6498168 h 6498168"/>
                  <a:gd name="connsiteX0" fmla="*/ 370731 w 370731"/>
                  <a:gd name="connsiteY0" fmla="*/ 6498168 h 6498168"/>
                  <a:gd name="connsiteX1" fmla="*/ 0 w 370731"/>
                  <a:gd name="connsiteY1" fmla="*/ 6487183 h 6498168"/>
                  <a:gd name="connsiteX2" fmla="*/ 0 w 370731"/>
                  <a:gd name="connsiteY2" fmla="*/ 10985 h 6498168"/>
                </a:gdLst>
                <a:ahLst/>
                <a:cxnLst>
                  <a:cxn ang="0">
                    <a:pos x="connsiteX0" y="connsiteY0"/>
                  </a:cxn>
                  <a:cxn ang="0">
                    <a:pos x="connsiteX1" y="connsiteY1"/>
                  </a:cxn>
                  <a:cxn ang="0">
                    <a:pos x="connsiteX2" y="connsiteY2"/>
                  </a:cxn>
                </a:cxnLst>
                <a:rect l="l" t="t" r="r" b="b"/>
                <a:pathLst>
                  <a:path w="370731" h="6498168" stroke="0" extrusionOk="0">
                    <a:moveTo>
                      <a:pt x="370731" y="6498168"/>
                    </a:moveTo>
                    <a:cubicBezTo>
                      <a:pt x="165982" y="6498168"/>
                      <a:pt x="0" y="6493250"/>
                      <a:pt x="0" y="6487183"/>
                    </a:cubicBezTo>
                    <a:lnTo>
                      <a:pt x="0" y="10985"/>
                    </a:lnTo>
                    <a:cubicBezTo>
                      <a:pt x="0" y="4918"/>
                      <a:pt x="165982" y="0"/>
                      <a:pt x="370731" y="0"/>
                    </a:cubicBezTo>
                    <a:lnTo>
                      <a:pt x="370731" y="6498168"/>
                    </a:lnTo>
                    <a:close/>
                  </a:path>
                  <a:path w="370731" h="6498168" fill="none">
                    <a:moveTo>
                      <a:pt x="370731" y="6498168"/>
                    </a:moveTo>
                    <a:cubicBezTo>
                      <a:pt x="165982" y="6498168"/>
                      <a:pt x="0" y="6493250"/>
                      <a:pt x="0" y="6487183"/>
                    </a:cubicBezTo>
                    <a:lnTo>
                      <a:pt x="0" y="10985"/>
                    </a:lnTo>
                  </a:path>
                </a:pathLst>
              </a:custGeom>
              <a:noFill/>
              <a:ln w="12700" cap="flat" cmpd="sng" algn="ctr">
                <a:solidFill>
                  <a:srgbClr val="0078D4"/>
                </a:soli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20" name="Left Bracket 71">
                <a:extLst>
                  <a:ext uri="{FF2B5EF4-FFF2-40B4-BE49-F238E27FC236}">
                    <a16:creationId xmlns:a16="http://schemas.microsoft.com/office/drawing/2014/main" id="{C640062F-1600-43E3-B5C6-2513D362A805}"/>
                  </a:ext>
                </a:extLst>
              </p:cNvPr>
              <p:cNvSpPr/>
              <p:nvPr/>
            </p:nvSpPr>
            <p:spPr>
              <a:xfrm rot="5400000" flipH="1">
                <a:off x="6768824" y="4803876"/>
                <a:ext cx="370731" cy="1628152"/>
              </a:xfrm>
              <a:custGeom>
                <a:avLst/>
                <a:gdLst>
                  <a:gd name="connsiteX0" fmla="*/ 370731 w 370731"/>
                  <a:gd name="connsiteY0" fmla="*/ 6498168 h 6498168"/>
                  <a:gd name="connsiteX1" fmla="*/ 0 w 370731"/>
                  <a:gd name="connsiteY1" fmla="*/ 6487183 h 6498168"/>
                  <a:gd name="connsiteX2" fmla="*/ 0 w 370731"/>
                  <a:gd name="connsiteY2" fmla="*/ 10985 h 6498168"/>
                  <a:gd name="connsiteX3" fmla="*/ 370731 w 370731"/>
                  <a:gd name="connsiteY3" fmla="*/ 0 h 6498168"/>
                  <a:gd name="connsiteX4" fmla="*/ 370731 w 370731"/>
                  <a:gd name="connsiteY4" fmla="*/ 6498168 h 6498168"/>
                  <a:gd name="connsiteX0" fmla="*/ 370731 w 370731"/>
                  <a:gd name="connsiteY0" fmla="*/ 6498168 h 6498168"/>
                  <a:gd name="connsiteX1" fmla="*/ 0 w 370731"/>
                  <a:gd name="connsiteY1" fmla="*/ 6487183 h 6498168"/>
                  <a:gd name="connsiteX2" fmla="*/ 0 w 370731"/>
                  <a:gd name="connsiteY2" fmla="*/ 10985 h 6498168"/>
                  <a:gd name="connsiteX3" fmla="*/ 370731 w 370731"/>
                  <a:gd name="connsiteY3" fmla="*/ 0 h 6498168"/>
                  <a:gd name="connsiteX0" fmla="*/ 370731 w 370731"/>
                  <a:gd name="connsiteY0" fmla="*/ 6498168 h 6498168"/>
                  <a:gd name="connsiteX1" fmla="*/ 0 w 370731"/>
                  <a:gd name="connsiteY1" fmla="*/ 6487183 h 6498168"/>
                  <a:gd name="connsiteX2" fmla="*/ 0 w 370731"/>
                  <a:gd name="connsiteY2" fmla="*/ 10985 h 6498168"/>
                  <a:gd name="connsiteX3" fmla="*/ 370731 w 370731"/>
                  <a:gd name="connsiteY3" fmla="*/ 0 h 6498168"/>
                  <a:gd name="connsiteX4" fmla="*/ 370731 w 370731"/>
                  <a:gd name="connsiteY4" fmla="*/ 6498168 h 6498168"/>
                  <a:gd name="connsiteX0" fmla="*/ 370731 w 370731"/>
                  <a:gd name="connsiteY0" fmla="*/ 6498168 h 6498168"/>
                  <a:gd name="connsiteX1" fmla="*/ 0 w 370731"/>
                  <a:gd name="connsiteY1" fmla="*/ 6487183 h 6498168"/>
                  <a:gd name="connsiteX2" fmla="*/ 0 w 370731"/>
                  <a:gd name="connsiteY2" fmla="*/ 10985 h 6498168"/>
                </a:gdLst>
                <a:ahLst/>
                <a:cxnLst>
                  <a:cxn ang="0">
                    <a:pos x="connsiteX0" y="connsiteY0"/>
                  </a:cxn>
                  <a:cxn ang="0">
                    <a:pos x="connsiteX1" y="connsiteY1"/>
                  </a:cxn>
                  <a:cxn ang="0">
                    <a:pos x="connsiteX2" y="connsiteY2"/>
                  </a:cxn>
                </a:cxnLst>
                <a:rect l="l" t="t" r="r" b="b"/>
                <a:pathLst>
                  <a:path w="370731" h="6498168" stroke="0" extrusionOk="0">
                    <a:moveTo>
                      <a:pt x="370731" y="6498168"/>
                    </a:moveTo>
                    <a:cubicBezTo>
                      <a:pt x="165982" y="6498168"/>
                      <a:pt x="0" y="6493250"/>
                      <a:pt x="0" y="6487183"/>
                    </a:cubicBezTo>
                    <a:lnTo>
                      <a:pt x="0" y="10985"/>
                    </a:lnTo>
                    <a:cubicBezTo>
                      <a:pt x="0" y="4918"/>
                      <a:pt x="165982" y="0"/>
                      <a:pt x="370731" y="0"/>
                    </a:cubicBezTo>
                    <a:lnTo>
                      <a:pt x="370731" y="6498168"/>
                    </a:lnTo>
                    <a:close/>
                  </a:path>
                  <a:path w="370731" h="6498168" fill="none">
                    <a:moveTo>
                      <a:pt x="370731" y="6498168"/>
                    </a:moveTo>
                    <a:cubicBezTo>
                      <a:pt x="165982" y="6498168"/>
                      <a:pt x="0" y="6493250"/>
                      <a:pt x="0" y="6487183"/>
                    </a:cubicBezTo>
                    <a:lnTo>
                      <a:pt x="0" y="10985"/>
                    </a:lnTo>
                  </a:path>
                </a:pathLst>
              </a:custGeom>
              <a:noFill/>
              <a:ln w="12700" cap="flat" cmpd="sng" algn="ctr">
                <a:solidFill>
                  <a:srgbClr val="0078D4"/>
                </a:soli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grpSp>
        <p:sp>
          <p:nvSpPr>
            <p:cNvPr id="118" name="Rectangle 117">
              <a:extLst>
                <a:ext uri="{FF2B5EF4-FFF2-40B4-BE49-F238E27FC236}">
                  <a16:creationId xmlns:a16="http://schemas.microsoft.com/office/drawing/2014/main" id="{3F371800-C2BA-4E9E-A8D5-1EC7EBB3CFB4}"/>
                </a:ext>
              </a:extLst>
            </p:cNvPr>
            <p:cNvSpPr/>
            <p:nvPr/>
          </p:nvSpPr>
          <p:spPr>
            <a:xfrm>
              <a:off x="7691133" y="5379707"/>
              <a:ext cx="1755959" cy="806688"/>
            </a:xfrm>
            <a:prstGeom prst="rect">
              <a:avLst/>
            </a:prstGeom>
            <a:solidFill>
              <a:schemeClr val="bg1"/>
            </a:solidFill>
          </p:spPr>
          <p:txBody>
            <a:bodyPr wrap="square" anchor="ctr">
              <a:noAutofit/>
            </a:bodyPr>
            <a:lstStyle/>
            <a:p>
              <a:pPr marL="0" marR="0" lvl="0" indent="0" algn="ctr" defTabSz="932597" rtl="0" eaLnBrk="1" fontAlgn="auto" latinLnBrk="0" hangingPunct="1">
                <a:lnSpc>
                  <a:spcPct val="90000"/>
                </a:lnSpc>
                <a:spcBef>
                  <a:spcPts val="600"/>
                </a:spcBef>
                <a:spcAft>
                  <a:spcPts val="0"/>
                </a:spcAft>
                <a:buClrTx/>
                <a:buSzTx/>
                <a:buFontTx/>
                <a:buNone/>
                <a:tabLst/>
                <a:defRPr/>
              </a:pPr>
              <a:r>
                <a:rPr kumimoji="0" lang="en-US" sz="1600" b="0" i="0" u="none" strike="noStrike" kern="0" cap="none" spc="0" normalizeH="0" baseline="0" noProof="0" dirty="0">
                  <a:ln>
                    <a:noFill/>
                  </a:ln>
                  <a:solidFill>
                    <a:srgbClr val="4472C4"/>
                  </a:solidFill>
                  <a:effectLst/>
                  <a:uLnTx/>
                  <a:uFillTx/>
                  <a:latin typeface="Calibri" panose="020F0502020204030204"/>
                  <a:ea typeface="+mn-ea"/>
                  <a:cs typeface="Segoe UI Semilight" panose="020B0402040204020203" pitchFamily="34" charset="0"/>
                </a:rPr>
                <a:t>Modernized application</a:t>
              </a:r>
            </a:p>
          </p:txBody>
        </p:sp>
      </p:grpSp>
      <p:pic>
        <p:nvPicPr>
          <p:cNvPr id="4" name="Picture 3">
            <a:extLst>
              <a:ext uri="{FF2B5EF4-FFF2-40B4-BE49-F238E27FC236}">
                <a16:creationId xmlns:a16="http://schemas.microsoft.com/office/drawing/2014/main" id="{8CBB262A-949B-A348-B4EE-B011AF64A3B1}"/>
              </a:ext>
            </a:extLst>
          </p:cNvPr>
          <p:cNvPicPr>
            <a:picLocks noChangeAspect="1"/>
          </p:cNvPicPr>
          <p:nvPr/>
        </p:nvPicPr>
        <p:blipFill>
          <a:blip r:embed="rId3"/>
          <a:stretch>
            <a:fillRect/>
          </a:stretch>
        </p:blipFill>
        <p:spPr>
          <a:xfrm>
            <a:off x="5431155" y="3882153"/>
            <a:ext cx="884751" cy="662600"/>
          </a:xfrm>
          <a:prstGeom prst="rect">
            <a:avLst/>
          </a:prstGeom>
        </p:spPr>
      </p:pic>
      <p:sp>
        <p:nvSpPr>
          <p:cNvPr id="70" name="Rectangle: Rounded Corners 85">
            <a:extLst>
              <a:ext uri="{FF2B5EF4-FFF2-40B4-BE49-F238E27FC236}">
                <a16:creationId xmlns:a16="http://schemas.microsoft.com/office/drawing/2014/main" id="{F258E1CD-FC27-412F-8717-D695C53C0745}"/>
              </a:ext>
            </a:extLst>
          </p:cNvPr>
          <p:cNvSpPr/>
          <p:nvPr/>
        </p:nvSpPr>
        <p:spPr bwMode="auto">
          <a:xfrm>
            <a:off x="6518906" y="2352973"/>
            <a:ext cx="5038086" cy="3534750"/>
          </a:xfrm>
          <a:prstGeom prst="roundRect">
            <a:avLst>
              <a:gd name="adj" fmla="val 3125"/>
            </a:avLst>
          </a:prstGeom>
          <a:noFill/>
          <a:ln w="12700" cap="flat" cmpd="sng" algn="ctr">
            <a:solidFill>
              <a:srgbClr val="000000"/>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71" name="Title 1">
            <a:extLst>
              <a:ext uri="{FF2B5EF4-FFF2-40B4-BE49-F238E27FC236}">
                <a16:creationId xmlns:a16="http://schemas.microsoft.com/office/drawing/2014/main" id="{5E61C06C-FB19-4668-ABF1-EB857AC88C89}"/>
              </a:ext>
            </a:extLst>
          </p:cNvPr>
          <p:cNvSpPr txBox="1">
            <a:spLocks/>
          </p:cNvSpPr>
          <p:nvPr/>
        </p:nvSpPr>
        <p:spPr>
          <a:xfrm>
            <a:off x="6485820" y="2036019"/>
            <a:ext cx="1192132" cy="21544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w="3175">
                  <a:noFill/>
                </a:ln>
                <a:solidFill>
                  <a:srgbClr val="000000"/>
                </a:solidFill>
                <a:effectLst/>
                <a:uLnTx/>
                <a:uFillTx/>
                <a:latin typeface="Segoe UI Light" panose="020B0502040204020203" pitchFamily="34" charset="0"/>
                <a:ea typeface="+mn-ea"/>
                <a:cs typeface="Segoe UI Light" panose="020B0502040204020203" pitchFamily="34" charset="0"/>
              </a:rPr>
              <a:t>Workflow</a:t>
            </a:r>
          </a:p>
        </p:txBody>
      </p:sp>
      <p:grpSp>
        <p:nvGrpSpPr>
          <p:cNvPr id="96" name="Group 95">
            <a:extLst>
              <a:ext uri="{FF2B5EF4-FFF2-40B4-BE49-F238E27FC236}">
                <a16:creationId xmlns:a16="http://schemas.microsoft.com/office/drawing/2014/main" id="{DF19FD67-26F0-C345-AF65-2BDFAB845D6C}"/>
              </a:ext>
            </a:extLst>
          </p:cNvPr>
          <p:cNvGrpSpPr/>
          <p:nvPr/>
        </p:nvGrpSpPr>
        <p:grpSpPr>
          <a:xfrm>
            <a:off x="1875670" y="2041705"/>
            <a:ext cx="1226705" cy="2648108"/>
            <a:chOff x="4227855" y="2129111"/>
            <a:chExt cx="1226705" cy="2648108"/>
          </a:xfrm>
        </p:grpSpPr>
        <p:sp>
          <p:nvSpPr>
            <p:cNvPr id="97" name="Rectangle: Rounded Corners 85">
              <a:extLst>
                <a:ext uri="{FF2B5EF4-FFF2-40B4-BE49-F238E27FC236}">
                  <a16:creationId xmlns:a16="http://schemas.microsoft.com/office/drawing/2014/main" id="{1534457D-BFD9-CF45-B9B4-4D2E867F1C99}"/>
                </a:ext>
              </a:extLst>
            </p:cNvPr>
            <p:cNvSpPr/>
            <p:nvPr/>
          </p:nvSpPr>
          <p:spPr bwMode="auto">
            <a:xfrm>
              <a:off x="4262428" y="2457439"/>
              <a:ext cx="1192132" cy="2319780"/>
            </a:xfrm>
            <a:prstGeom prst="roundRect">
              <a:avLst>
                <a:gd name="adj" fmla="val 3125"/>
              </a:avLst>
            </a:prstGeom>
            <a:noFill/>
            <a:ln w="12700" cap="flat" cmpd="sng" algn="ctr">
              <a:solidFill>
                <a:srgbClr val="000000"/>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pic>
          <p:nvPicPr>
            <p:cNvPr id="98" name="Picture 97">
              <a:extLst>
                <a:ext uri="{FF2B5EF4-FFF2-40B4-BE49-F238E27FC236}">
                  <a16:creationId xmlns:a16="http://schemas.microsoft.com/office/drawing/2014/main" id="{E4719492-CF8E-EC44-B1CB-B147E97D25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33803" y="3681311"/>
              <a:ext cx="738282" cy="738282"/>
            </a:xfrm>
            <a:prstGeom prst="rect">
              <a:avLst/>
            </a:prstGeom>
          </p:spPr>
        </p:pic>
        <p:sp>
          <p:nvSpPr>
            <p:cNvPr id="99" name="Rectangle 98">
              <a:extLst>
                <a:ext uri="{FF2B5EF4-FFF2-40B4-BE49-F238E27FC236}">
                  <a16:creationId xmlns:a16="http://schemas.microsoft.com/office/drawing/2014/main" id="{74AA893C-46BC-1E4C-A382-F61C478E2C81}"/>
                </a:ext>
              </a:extLst>
            </p:cNvPr>
            <p:cNvSpPr/>
            <p:nvPr/>
          </p:nvSpPr>
          <p:spPr>
            <a:xfrm>
              <a:off x="4227855" y="2557096"/>
              <a:ext cx="1192132" cy="1015663"/>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30" normalizeH="0" baseline="0" noProof="0" dirty="0">
                  <a:ln>
                    <a:noFill/>
                  </a:ln>
                  <a:gradFill>
                    <a:gsLst>
                      <a:gs pos="19469">
                        <a:srgbClr val="505050"/>
                      </a:gs>
                      <a:gs pos="75221">
                        <a:srgbClr val="505050"/>
                      </a:gs>
                    </a:gsLst>
                    <a:lin ang="5400000" scaled="1"/>
                  </a:gradFill>
                  <a:effectLst/>
                  <a:uLnTx/>
                  <a:uFillTx/>
                  <a:latin typeface="Calibri" panose="020F0502020204030204"/>
                  <a:ea typeface="+mn-ea"/>
                  <a:cs typeface="+mn-cs"/>
                </a:rPr>
                <a:t>Updates client information from ASP.NET Site</a:t>
              </a: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gradFill>
                  <a:gsLst>
                    <a:gs pos="19469">
                      <a:srgbClr val="505050"/>
                    </a:gs>
                    <a:gs pos="75221">
                      <a:srgbClr val="505050"/>
                    </a:gs>
                  </a:gsLst>
                  <a:lin ang="5400000" scaled="1"/>
                </a:gradFill>
                <a:effectLst/>
                <a:uLnTx/>
                <a:uFillTx/>
                <a:latin typeface="Calibri" panose="020F0502020204030204"/>
                <a:ea typeface="+mn-ea"/>
                <a:cs typeface="+mn-cs"/>
              </a:endParaRPr>
            </a:p>
          </p:txBody>
        </p:sp>
        <p:sp>
          <p:nvSpPr>
            <p:cNvPr id="100" name="Title 1">
              <a:extLst>
                <a:ext uri="{FF2B5EF4-FFF2-40B4-BE49-F238E27FC236}">
                  <a16:creationId xmlns:a16="http://schemas.microsoft.com/office/drawing/2014/main" id="{FC8962DE-DBB6-E149-8084-41F84ABF1A59}"/>
                </a:ext>
              </a:extLst>
            </p:cNvPr>
            <p:cNvSpPr txBox="1">
              <a:spLocks/>
            </p:cNvSpPr>
            <p:nvPr/>
          </p:nvSpPr>
          <p:spPr>
            <a:xfrm>
              <a:off x="4262428" y="2129111"/>
              <a:ext cx="1192132" cy="21544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w="3175">
                    <a:noFill/>
                  </a:ln>
                  <a:solidFill>
                    <a:srgbClr val="000000"/>
                  </a:solidFill>
                  <a:effectLst/>
                  <a:uLnTx/>
                  <a:uFillTx/>
                  <a:latin typeface="Segoe UI Light" panose="020B0502040204020203" pitchFamily="34" charset="0"/>
                  <a:ea typeface="+mn-ea"/>
                  <a:cs typeface="Segoe UI Light" panose="020B0502040204020203" pitchFamily="34" charset="0"/>
                </a:rPr>
                <a:t>SQL DB</a:t>
              </a:r>
            </a:p>
          </p:txBody>
        </p:sp>
      </p:grpSp>
      <p:sp>
        <p:nvSpPr>
          <p:cNvPr id="69" name="Rectangle 68">
            <a:extLst>
              <a:ext uri="{FF2B5EF4-FFF2-40B4-BE49-F238E27FC236}">
                <a16:creationId xmlns:a16="http://schemas.microsoft.com/office/drawing/2014/main" id="{F4370447-7F48-2543-AD7C-2656C5ACD2CB}"/>
              </a:ext>
            </a:extLst>
          </p:cNvPr>
          <p:cNvSpPr/>
          <p:nvPr/>
        </p:nvSpPr>
        <p:spPr>
          <a:xfrm>
            <a:off x="443662" y="2863639"/>
            <a:ext cx="1315420" cy="46166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19469">
                      <a:srgbClr val="505050"/>
                    </a:gs>
                    <a:gs pos="75221">
                      <a:srgbClr val="505050"/>
                    </a:gs>
                  </a:gsLst>
                  <a:lin ang="5400000" scaled="1"/>
                </a:gradFill>
                <a:effectLst/>
                <a:uLnTx/>
                <a:uFillTx/>
                <a:latin typeface="Calibri" panose="020F0502020204030204"/>
                <a:ea typeface="+mn-ea"/>
                <a:cs typeface="Segoe UI Light" panose="020B0502040204020203" pitchFamily="34" charset="0"/>
              </a:rPr>
              <a:t>DAL Connection to SQL DB</a:t>
            </a:r>
          </a:p>
        </p:txBody>
      </p:sp>
      <p:pic>
        <p:nvPicPr>
          <p:cNvPr id="79" name="Picture 78">
            <a:extLst>
              <a:ext uri="{FF2B5EF4-FFF2-40B4-BE49-F238E27FC236}">
                <a16:creationId xmlns:a16="http://schemas.microsoft.com/office/drawing/2014/main" id="{72B54AF3-3005-5B43-8137-99477310FF2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9739" y="3580795"/>
            <a:ext cx="645757" cy="645757"/>
          </a:xfrm>
          <a:prstGeom prst="rect">
            <a:avLst/>
          </a:prstGeom>
        </p:spPr>
      </p:pic>
      <p:sp>
        <p:nvSpPr>
          <p:cNvPr id="85" name="Rectangle: Rounded Corners 85">
            <a:extLst>
              <a:ext uri="{FF2B5EF4-FFF2-40B4-BE49-F238E27FC236}">
                <a16:creationId xmlns:a16="http://schemas.microsoft.com/office/drawing/2014/main" id="{BE0EF89D-0B4A-CD4A-B057-3E07AA9605E7}"/>
              </a:ext>
            </a:extLst>
          </p:cNvPr>
          <p:cNvSpPr/>
          <p:nvPr/>
        </p:nvSpPr>
        <p:spPr bwMode="auto">
          <a:xfrm>
            <a:off x="3184045" y="2352288"/>
            <a:ext cx="1144506" cy="2341115"/>
          </a:xfrm>
          <a:prstGeom prst="roundRect">
            <a:avLst>
              <a:gd name="adj" fmla="val 3125"/>
            </a:avLst>
          </a:prstGeom>
          <a:noFill/>
          <a:ln w="12700" cap="flat" cmpd="sng" algn="ctr">
            <a:solidFill>
              <a:srgbClr val="000000"/>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89" name="Title 1">
            <a:extLst>
              <a:ext uri="{FF2B5EF4-FFF2-40B4-BE49-F238E27FC236}">
                <a16:creationId xmlns:a16="http://schemas.microsoft.com/office/drawing/2014/main" id="{707EC11B-2B21-044B-AB90-E30809FC1FBD}"/>
              </a:ext>
            </a:extLst>
          </p:cNvPr>
          <p:cNvSpPr txBox="1">
            <a:spLocks/>
          </p:cNvSpPr>
          <p:nvPr/>
        </p:nvSpPr>
        <p:spPr>
          <a:xfrm>
            <a:off x="3184045" y="2036019"/>
            <a:ext cx="1144506" cy="21544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w="3175">
                  <a:noFill/>
                </a:ln>
                <a:solidFill>
                  <a:srgbClr val="000000"/>
                </a:solidFill>
                <a:effectLst/>
                <a:uLnTx/>
                <a:uFillTx/>
                <a:latin typeface="Segoe UI Light" panose="020B0502040204020203" pitchFamily="34" charset="0"/>
                <a:ea typeface="+mn-ea"/>
                <a:cs typeface="Segoe UI Light" panose="020B0502040204020203" pitchFamily="34" charset="0"/>
              </a:rPr>
              <a:t>Logic Apps</a:t>
            </a:r>
          </a:p>
        </p:txBody>
      </p:sp>
      <p:sp>
        <p:nvSpPr>
          <p:cNvPr id="90" name="Rectangle 89">
            <a:extLst>
              <a:ext uri="{FF2B5EF4-FFF2-40B4-BE49-F238E27FC236}">
                <a16:creationId xmlns:a16="http://schemas.microsoft.com/office/drawing/2014/main" id="{9AE354D1-22BD-AD45-85B2-FFFA9DF9964A}"/>
              </a:ext>
            </a:extLst>
          </p:cNvPr>
          <p:cNvSpPr/>
          <p:nvPr/>
        </p:nvSpPr>
        <p:spPr>
          <a:xfrm>
            <a:off x="3271180" y="2491005"/>
            <a:ext cx="1017861" cy="1384995"/>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20" normalizeH="0" baseline="0" noProof="0" dirty="0">
                <a:ln>
                  <a:noFill/>
                </a:ln>
                <a:gradFill>
                  <a:gsLst>
                    <a:gs pos="19469">
                      <a:srgbClr val="505050"/>
                    </a:gs>
                    <a:gs pos="75221">
                      <a:srgbClr val="505050"/>
                    </a:gs>
                  </a:gsLst>
                  <a:lin ang="5400000" scaled="1"/>
                </a:gradFill>
                <a:effectLst/>
                <a:uLnTx/>
                <a:uFillTx/>
                <a:latin typeface="Calibri" panose="020F0502020204030204"/>
                <a:ea typeface="+mn-ea"/>
                <a:cs typeface="Segoe UI" panose="020B0502040204020203" pitchFamily="34" charset="0"/>
              </a:rPr>
              <a:t>Triggers based on update to SQL DB and sends translated email</a:t>
            </a:r>
            <a:endParaRPr kumimoji="0" lang="en-US" sz="1200" b="0" i="0" u="none" strike="noStrike" kern="0" cap="none" spc="0" normalizeH="0" baseline="0" noProof="0" dirty="0">
              <a:ln>
                <a:noFill/>
              </a:ln>
              <a:gradFill>
                <a:gsLst>
                  <a:gs pos="19469">
                    <a:srgbClr val="505050"/>
                  </a:gs>
                  <a:gs pos="75221">
                    <a:srgbClr val="505050"/>
                  </a:gs>
                </a:gsLst>
                <a:lin ang="5400000" scaled="1"/>
              </a:gradFill>
              <a:effectLst/>
              <a:uLnTx/>
              <a:uFillTx/>
              <a:latin typeface="Calibri" panose="020F0502020204030204"/>
              <a:ea typeface="+mn-ea"/>
              <a:cs typeface="Segoe UI" panose="020B0502040204020203" pitchFamily="34" charset="0"/>
            </a:endParaRPr>
          </a:p>
        </p:txBody>
      </p:sp>
      <p:pic>
        <p:nvPicPr>
          <p:cNvPr id="2" name="Picture 1">
            <a:extLst>
              <a:ext uri="{FF2B5EF4-FFF2-40B4-BE49-F238E27FC236}">
                <a16:creationId xmlns:a16="http://schemas.microsoft.com/office/drawing/2014/main" id="{0A0295F7-2C3E-7141-A9EA-154EB12BA7D6}"/>
              </a:ext>
            </a:extLst>
          </p:cNvPr>
          <p:cNvPicPr>
            <a:picLocks noChangeAspect="1"/>
          </p:cNvPicPr>
          <p:nvPr/>
        </p:nvPicPr>
        <p:blipFill>
          <a:blip r:embed="rId6"/>
          <a:stretch>
            <a:fillRect/>
          </a:stretch>
        </p:blipFill>
        <p:spPr>
          <a:xfrm>
            <a:off x="3453343" y="3854736"/>
            <a:ext cx="653534" cy="653534"/>
          </a:xfrm>
          <a:prstGeom prst="rect">
            <a:avLst/>
          </a:prstGeom>
        </p:spPr>
      </p:pic>
      <p:pic>
        <p:nvPicPr>
          <p:cNvPr id="8" name="Picture 7">
            <a:extLst>
              <a:ext uri="{FF2B5EF4-FFF2-40B4-BE49-F238E27FC236}">
                <a16:creationId xmlns:a16="http://schemas.microsoft.com/office/drawing/2014/main" id="{F3C3B2DA-E7FB-A54D-B301-A259A71864E3}"/>
              </a:ext>
            </a:extLst>
          </p:cNvPr>
          <p:cNvPicPr>
            <a:picLocks noChangeAspect="1"/>
          </p:cNvPicPr>
          <p:nvPr/>
        </p:nvPicPr>
        <p:blipFill rotWithShape="1">
          <a:blip r:embed="rId7"/>
          <a:srcRect r="14846" b="27003"/>
          <a:stretch/>
        </p:blipFill>
        <p:spPr>
          <a:xfrm>
            <a:off x="6485820" y="2584495"/>
            <a:ext cx="4245110" cy="2602347"/>
          </a:xfrm>
          <a:prstGeom prst="rect">
            <a:avLst/>
          </a:prstGeom>
        </p:spPr>
      </p:pic>
      <p:sp>
        <p:nvSpPr>
          <p:cNvPr id="5" name="TextBox 4">
            <a:extLst>
              <a:ext uri="{FF2B5EF4-FFF2-40B4-BE49-F238E27FC236}">
                <a16:creationId xmlns:a16="http://schemas.microsoft.com/office/drawing/2014/main" id="{35DF0A79-FB48-41B0-B91C-95383EA63396}"/>
              </a:ext>
            </a:extLst>
          </p:cNvPr>
          <p:cNvSpPr txBox="1"/>
          <p:nvPr/>
        </p:nvSpPr>
        <p:spPr>
          <a:xfrm>
            <a:off x="3218570" y="1111658"/>
            <a:ext cx="1367192" cy="923330"/>
          </a:xfrm>
          <a:prstGeom prst="rect">
            <a:avLst/>
          </a:prstGeom>
          <a:noFill/>
        </p:spPr>
        <p:txBody>
          <a:bodyPr wrap="square" rtlCol="0">
            <a:spAutoFit/>
          </a:bodyPr>
          <a:lstStyle/>
          <a:p>
            <a:r>
              <a:rPr lang="en-US" dirty="0"/>
              <a:t>V2 – Translate emails</a:t>
            </a:r>
          </a:p>
        </p:txBody>
      </p:sp>
      <p:sp>
        <p:nvSpPr>
          <p:cNvPr id="46" name="TextBox 45">
            <a:extLst>
              <a:ext uri="{FF2B5EF4-FFF2-40B4-BE49-F238E27FC236}">
                <a16:creationId xmlns:a16="http://schemas.microsoft.com/office/drawing/2014/main" id="{DD6D98EA-CBF7-4F3B-914C-81C52B6B517B}"/>
              </a:ext>
            </a:extLst>
          </p:cNvPr>
          <p:cNvSpPr txBox="1"/>
          <p:nvPr/>
        </p:nvSpPr>
        <p:spPr>
          <a:xfrm>
            <a:off x="4835227" y="1210693"/>
            <a:ext cx="4134543" cy="369332"/>
          </a:xfrm>
          <a:prstGeom prst="rect">
            <a:avLst/>
          </a:prstGeom>
          <a:noFill/>
        </p:spPr>
        <p:txBody>
          <a:bodyPr wrap="square" rtlCol="0">
            <a:spAutoFit/>
          </a:bodyPr>
          <a:lstStyle/>
          <a:p>
            <a:r>
              <a:rPr lang="en-US" dirty="0"/>
              <a:t>V3 – Enroll in royalty program</a:t>
            </a:r>
          </a:p>
        </p:txBody>
      </p:sp>
      <p:sp>
        <p:nvSpPr>
          <p:cNvPr id="48" name="Rectangle: Rounded Corners 85">
            <a:extLst>
              <a:ext uri="{FF2B5EF4-FFF2-40B4-BE49-F238E27FC236}">
                <a16:creationId xmlns:a16="http://schemas.microsoft.com/office/drawing/2014/main" id="{EDC82CA3-5DA0-4BDB-B103-55ED4D88B9D7}"/>
              </a:ext>
            </a:extLst>
          </p:cNvPr>
          <p:cNvSpPr/>
          <p:nvPr/>
        </p:nvSpPr>
        <p:spPr bwMode="auto">
          <a:xfrm>
            <a:off x="4402815" y="2330973"/>
            <a:ext cx="776472" cy="2341115"/>
          </a:xfrm>
          <a:prstGeom prst="roundRect">
            <a:avLst>
              <a:gd name="adj" fmla="val 3125"/>
            </a:avLst>
          </a:prstGeom>
          <a:noFill/>
          <a:ln w="12700" cap="flat" cmpd="sng" algn="ctr">
            <a:solidFill>
              <a:srgbClr val="000000"/>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505050"/>
              </a:solidFill>
              <a:effectLst/>
              <a:uLnTx/>
              <a:uFillTx/>
              <a:latin typeface="Segoe UI"/>
              <a:ea typeface="+mn-ea"/>
              <a:cs typeface="Segoe UI" pitchFamily="34" charset="0"/>
            </a:endParaRPr>
          </a:p>
        </p:txBody>
      </p:sp>
      <p:sp>
        <p:nvSpPr>
          <p:cNvPr id="50" name="Title 1">
            <a:extLst>
              <a:ext uri="{FF2B5EF4-FFF2-40B4-BE49-F238E27FC236}">
                <a16:creationId xmlns:a16="http://schemas.microsoft.com/office/drawing/2014/main" id="{88638352-DAB1-48C2-98C5-A1A00CC69E2E}"/>
              </a:ext>
            </a:extLst>
          </p:cNvPr>
          <p:cNvSpPr txBox="1">
            <a:spLocks/>
          </p:cNvSpPr>
          <p:nvPr/>
        </p:nvSpPr>
        <p:spPr>
          <a:xfrm>
            <a:off x="4402815" y="1799261"/>
            <a:ext cx="776472" cy="43088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1419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dirty="0">
                <a:ln w="3175">
                  <a:noFill/>
                </a:ln>
                <a:solidFill>
                  <a:srgbClr val="000000"/>
                </a:solidFill>
                <a:effectLst/>
                <a:uLnTx/>
                <a:uFillTx/>
                <a:latin typeface="Segoe UI Light" panose="020B0502040204020203" pitchFamily="34" charset="0"/>
                <a:ea typeface="+mn-ea"/>
                <a:cs typeface="Segoe UI Light" panose="020B0502040204020203" pitchFamily="34" charset="0"/>
              </a:rPr>
              <a:t>Logic Apps</a:t>
            </a:r>
          </a:p>
        </p:txBody>
      </p:sp>
      <p:sp>
        <p:nvSpPr>
          <p:cNvPr id="51" name="Rectangle 50">
            <a:extLst>
              <a:ext uri="{FF2B5EF4-FFF2-40B4-BE49-F238E27FC236}">
                <a16:creationId xmlns:a16="http://schemas.microsoft.com/office/drawing/2014/main" id="{931376AF-ABF2-4D64-B21F-D0FC8E801E6D}"/>
              </a:ext>
            </a:extLst>
          </p:cNvPr>
          <p:cNvSpPr/>
          <p:nvPr/>
        </p:nvSpPr>
        <p:spPr>
          <a:xfrm>
            <a:off x="4489951" y="2469690"/>
            <a:ext cx="690552" cy="1754326"/>
          </a:xfrm>
          <a:prstGeom prst="rect">
            <a:avLst/>
          </a:prstGeom>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20" normalizeH="0" baseline="0" noProof="0" dirty="0">
                <a:ln>
                  <a:noFill/>
                </a:ln>
                <a:gradFill>
                  <a:gsLst>
                    <a:gs pos="19469">
                      <a:srgbClr val="505050"/>
                    </a:gs>
                    <a:gs pos="75221">
                      <a:srgbClr val="505050"/>
                    </a:gs>
                  </a:gsLst>
                  <a:lin ang="5400000" scaled="1"/>
                </a:gradFill>
                <a:effectLst/>
                <a:uLnTx/>
                <a:uFillTx/>
                <a:latin typeface="Calibri" panose="020F0502020204030204"/>
                <a:ea typeface="+mn-ea"/>
                <a:cs typeface="Segoe UI" panose="020B0502040204020203" pitchFamily="34" charset="0"/>
              </a:rPr>
              <a:t>Triggers based on update to SQL DB invoke function</a:t>
            </a:r>
            <a:endParaRPr kumimoji="0" lang="en-US" sz="1200" b="0" i="0" u="none" strike="noStrike" kern="0" cap="none" spc="0" normalizeH="0" baseline="0" noProof="0" dirty="0">
              <a:ln>
                <a:noFill/>
              </a:ln>
              <a:gradFill>
                <a:gsLst>
                  <a:gs pos="19469">
                    <a:srgbClr val="505050"/>
                  </a:gs>
                  <a:gs pos="75221">
                    <a:srgbClr val="505050"/>
                  </a:gs>
                </a:gsLst>
                <a:lin ang="5400000" scaled="1"/>
              </a:gradFill>
              <a:effectLst/>
              <a:uLnTx/>
              <a:uFillTx/>
              <a:latin typeface="Calibri" panose="020F0502020204030204"/>
              <a:ea typeface="+mn-ea"/>
              <a:cs typeface="Segoe UI" panose="020B0502040204020203" pitchFamily="34" charset="0"/>
            </a:endParaRPr>
          </a:p>
        </p:txBody>
      </p:sp>
      <p:pic>
        <p:nvPicPr>
          <p:cNvPr id="54" name="Graphic 53" descr="Envelope">
            <a:extLst>
              <a:ext uri="{FF2B5EF4-FFF2-40B4-BE49-F238E27FC236}">
                <a16:creationId xmlns:a16="http://schemas.microsoft.com/office/drawing/2014/main" id="{19F990BD-EE78-4DF2-A62B-FAFB9EFF15C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730930" y="3077953"/>
            <a:ext cx="649595" cy="649595"/>
          </a:xfrm>
          <a:prstGeom prst="rect">
            <a:avLst/>
          </a:prstGeom>
        </p:spPr>
      </p:pic>
      <p:pic>
        <p:nvPicPr>
          <p:cNvPr id="56" name="Graphic 55" descr="Envelope">
            <a:extLst>
              <a:ext uri="{FF2B5EF4-FFF2-40B4-BE49-F238E27FC236}">
                <a16:creationId xmlns:a16="http://schemas.microsoft.com/office/drawing/2014/main" id="{68942829-3CB5-4C90-9970-DB3CBC1AD55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730929" y="3785797"/>
            <a:ext cx="649595" cy="649595"/>
          </a:xfrm>
          <a:prstGeom prst="rect">
            <a:avLst/>
          </a:prstGeom>
        </p:spPr>
      </p:pic>
      <p:pic>
        <p:nvPicPr>
          <p:cNvPr id="57" name="Graphic 56" descr="Envelope">
            <a:extLst>
              <a:ext uri="{FF2B5EF4-FFF2-40B4-BE49-F238E27FC236}">
                <a16:creationId xmlns:a16="http://schemas.microsoft.com/office/drawing/2014/main" id="{76A6FE45-17CE-4736-877B-50BC1AA29BB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750415" y="4452528"/>
            <a:ext cx="649595" cy="649595"/>
          </a:xfrm>
          <a:prstGeom prst="rect">
            <a:avLst/>
          </a:prstGeom>
        </p:spPr>
      </p:pic>
      <p:pic>
        <p:nvPicPr>
          <p:cNvPr id="58" name="Graphic 57" descr="Envelope">
            <a:extLst>
              <a:ext uri="{FF2B5EF4-FFF2-40B4-BE49-F238E27FC236}">
                <a16:creationId xmlns:a16="http://schemas.microsoft.com/office/drawing/2014/main" id="{F6B2641E-7375-4005-8547-7B6DE664E9C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08814" y="5133963"/>
            <a:ext cx="649595" cy="649595"/>
          </a:xfrm>
          <a:prstGeom prst="rect">
            <a:avLst/>
          </a:prstGeom>
        </p:spPr>
      </p:pic>
      <p:pic>
        <p:nvPicPr>
          <p:cNvPr id="1026" name="Picture 2" descr="Image result for bonus icon">
            <a:extLst>
              <a:ext uri="{FF2B5EF4-FFF2-40B4-BE49-F238E27FC236}">
                <a16:creationId xmlns:a16="http://schemas.microsoft.com/office/drawing/2014/main" id="{2A33CB70-40F6-4761-9481-7B7E2FA7BB6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93374" y="3199874"/>
            <a:ext cx="458252" cy="45825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4012166-A9A6-40DC-8391-83640E72D5D3}"/>
              </a:ext>
            </a:extLst>
          </p:cNvPr>
          <p:cNvSpPr/>
          <p:nvPr/>
        </p:nvSpPr>
        <p:spPr>
          <a:xfrm>
            <a:off x="267526" y="850605"/>
            <a:ext cx="2924010" cy="5209953"/>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2F3F4682-F1A1-4D3D-BEFC-2B99E8973179}"/>
              </a:ext>
            </a:extLst>
          </p:cNvPr>
          <p:cNvSpPr txBox="1"/>
          <p:nvPr/>
        </p:nvSpPr>
        <p:spPr>
          <a:xfrm>
            <a:off x="502905" y="1177145"/>
            <a:ext cx="2848721" cy="369332"/>
          </a:xfrm>
          <a:prstGeom prst="rect">
            <a:avLst/>
          </a:prstGeom>
          <a:noFill/>
        </p:spPr>
        <p:txBody>
          <a:bodyPr wrap="square" rtlCol="0">
            <a:spAutoFit/>
          </a:bodyPr>
          <a:lstStyle/>
          <a:p>
            <a:r>
              <a:rPr lang="en-US" dirty="0"/>
              <a:t>V1 - Migrate to Azure</a:t>
            </a:r>
          </a:p>
        </p:txBody>
      </p:sp>
      <p:cxnSp>
        <p:nvCxnSpPr>
          <p:cNvPr id="10" name="Straight Connector 9">
            <a:extLst>
              <a:ext uri="{FF2B5EF4-FFF2-40B4-BE49-F238E27FC236}">
                <a16:creationId xmlns:a16="http://schemas.microsoft.com/office/drawing/2014/main" id="{06546255-8C38-461F-8085-03EA7636F62D}"/>
              </a:ext>
            </a:extLst>
          </p:cNvPr>
          <p:cNvCxnSpPr>
            <a:cxnSpLocks/>
            <a:endCxn id="120" idx="1"/>
          </p:cNvCxnSpPr>
          <p:nvPr/>
        </p:nvCxnSpPr>
        <p:spPr>
          <a:xfrm>
            <a:off x="3139785" y="1184618"/>
            <a:ext cx="33306" cy="509147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0235DB1-CA5A-41B0-9EFB-F59744915D51}"/>
              </a:ext>
            </a:extLst>
          </p:cNvPr>
          <p:cNvCxnSpPr>
            <a:cxnSpLocks/>
          </p:cNvCxnSpPr>
          <p:nvPr/>
        </p:nvCxnSpPr>
        <p:spPr>
          <a:xfrm flipH="1">
            <a:off x="4339807" y="1111658"/>
            <a:ext cx="37131" cy="516443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55581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E4905-ED66-AB45-BD27-D6E92A6FFD98}"/>
              </a:ext>
            </a:extLst>
          </p:cNvPr>
          <p:cNvSpPr>
            <a:spLocks noGrp="1"/>
          </p:cNvSpPr>
          <p:nvPr>
            <p:ph type="title"/>
          </p:nvPr>
        </p:nvSpPr>
        <p:spPr/>
        <p:txBody>
          <a:bodyPr>
            <a:normAutofit fontScale="90000"/>
          </a:bodyPr>
          <a:lstStyle/>
          <a:p>
            <a:r>
              <a:rPr lang="en-US" dirty="0"/>
              <a:t>Deliver faster with DevOps</a:t>
            </a:r>
          </a:p>
        </p:txBody>
      </p:sp>
      <p:sp>
        <p:nvSpPr>
          <p:cNvPr id="11" name="TextBox 6">
            <a:extLst>
              <a:ext uri="{FF2B5EF4-FFF2-40B4-BE49-F238E27FC236}">
                <a16:creationId xmlns:a16="http://schemas.microsoft.com/office/drawing/2014/main" id="{CE73A900-8191-0F4A-948D-B71B0560998F}"/>
              </a:ext>
            </a:extLst>
          </p:cNvPr>
          <p:cNvSpPr txBox="1"/>
          <p:nvPr/>
        </p:nvSpPr>
        <p:spPr>
          <a:xfrm>
            <a:off x="9322" y="5269898"/>
            <a:ext cx="3240000" cy="400110"/>
          </a:xfrm>
          <a:prstGeom prst="rect">
            <a:avLst/>
          </a:prstGeom>
          <a:noFill/>
        </p:spPr>
        <p:txBody>
          <a:bodyPr wrap="square" rtlCol="0">
            <a:spAutoFit/>
          </a:bodyPr>
          <a:lstStyle/>
          <a:p>
            <a:pPr marL="0" marR="0" lvl="0" indent="0" algn="r" defTabSz="914228"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3C3C3C"/>
                </a:solidFill>
                <a:effectLst/>
                <a:uLnTx/>
                <a:uFillTx/>
                <a:latin typeface="Segoe UI Semilight" panose="020B0402040204020203" pitchFamily="34" charset="0"/>
                <a:ea typeface="+mn-ea"/>
                <a:cs typeface="Segoe UI Semilight" panose="020B0402040204020203" pitchFamily="34" charset="0"/>
              </a:rPr>
              <a:t>Code, Build + Test</a:t>
            </a:r>
          </a:p>
        </p:txBody>
      </p:sp>
      <p:sp>
        <p:nvSpPr>
          <p:cNvPr id="12" name="TextBox 47">
            <a:extLst>
              <a:ext uri="{FF2B5EF4-FFF2-40B4-BE49-F238E27FC236}">
                <a16:creationId xmlns:a16="http://schemas.microsoft.com/office/drawing/2014/main" id="{2197AC6F-A4D8-CC4E-B27F-5AB732704CFA}"/>
              </a:ext>
            </a:extLst>
          </p:cNvPr>
          <p:cNvSpPr txBox="1"/>
          <p:nvPr/>
        </p:nvSpPr>
        <p:spPr>
          <a:xfrm>
            <a:off x="9322" y="1840899"/>
            <a:ext cx="3240000" cy="400110"/>
          </a:xfrm>
          <a:prstGeom prst="rect">
            <a:avLst/>
          </a:prstGeom>
          <a:noFill/>
        </p:spPr>
        <p:txBody>
          <a:bodyPr wrap="square" rtlCol="0">
            <a:spAutoFit/>
          </a:bodyPr>
          <a:lstStyle/>
          <a:p>
            <a:pPr marL="0" marR="0" lvl="0" indent="0" algn="r" defTabSz="914228"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3C3C3C"/>
                </a:solidFill>
                <a:effectLst/>
                <a:uLnTx/>
                <a:uFillTx/>
                <a:latin typeface="Segoe UI Semilight" panose="020B0402040204020203" pitchFamily="34" charset="0"/>
                <a:ea typeface="+mn-ea"/>
                <a:cs typeface="Segoe UI Semilight" panose="020B0402040204020203" pitchFamily="34" charset="0"/>
              </a:rPr>
              <a:t>Plan + Track</a:t>
            </a:r>
          </a:p>
        </p:txBody>
      </p:sp>
      <p:sp>
        <p:nvSpPr>
          <p:cNvPr id="13" name="TextBox 48">
            <a:extLst>
              <a:ext uri="{FF2B5EF4-FFF2-40B4-BE49-F238E27FC236}">
                <a16:creationId xmlns:a16="http://schemas.microsoft.com/office/drawing/2014/main" id="{E86DB674-7CAE-204E-8354-0496E0E77E87}"/>
              </a:ext>
            </a:extLst>
          </p:cNvPr>
          <p:cNvSpPr txBox="1"/>
          <p:nvPr/>
        </p:nvSpPr>
        <p:spPr>
          <a:xfrm>
            <a:off x="8980778" y="5269898"/>
            <a:ext cx="3240000" cy="400110"/>
          </a:xfrm>
          <a:prstGeom prst="rect">
            <a:avLst/>
          </a:prstGeom>
          <a:noFill/>
        </p:spPr>
        <p:txBody>
          <a:bodyPr wrap="square" rtlCol="0">
            <a:spAutoFit/>
          </a:bodyPr>
          <a:lstStyle/>
          <a:p>
            <a:pPr marL="0" marR="0" lvl="0" indent="0" algn="l" defTabSz="914228"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3C3C3C"/>
                </a:solidFill>
                <a:effectLst/>
                <a:uLnTx/>
                <a:uFillTx/>
                <a:latin typeface="Segoe UI Semilight" panose="020B0402040204020203" pitchFamily="34" charset="0"/>
                <a:ea typeface="+mn-ea"/>
                <a:cs typeface="Segoe UI Semilight" panose="020B0402040204020203" pitchFamily="34" charset="0"/>
              </a:rPr>
              <a:t>Operate + Monitor</a:t>
            </a:r>
          </a:p>
        </p:txBody>
      </p:sp>
      <p:sp>
        <p:nvSpPr>
          <p:cNvPr id="14" name="TextBox 49">
            <a:extLst>
              <a:ext uri="{FF2B5EF4-FFF2-40B4-BE49-F238E27FC236}">
                <a16:creationId xmlns:a16="http://schemas.microsoft.com/office/drawing/2014/main" id="{F96EAFFB-7070-8042-A702-E5C409D4831D}"/>
              </a:ext>
            </a:extLst>
          </p:cNvPr>
          <p:cNvSpPr txBox="1"/>
          <p:nvPr/>
        </p:nvSpPr>
        <p:spPr>
          <a:xfrm>
            <a:off x="8980778" y="1840899"/>
            <a:ext cx="3240000" cy="400110"/>
          </a:xfrm>
          <a:prstGeom prst="rect">
            <a:avLst/>
          </a:prstGeom>
          <a:noFill/>
        </p:spPr>
        <p:txBody>
          <a:bodyPr wrap="square" rtlCol="0">
            <a:spAutoFit/>
          </a:bodyPr>
          <a:lstStyle/>
          <a:p>
            <a:pPr marL="0" marR="0" lvl="0" indent="0" algn="l" defTabSz="914228"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3C3C3C"/>
                </a:solidFill>
                <a:effectLst/>
                <a:uLnTx/>
                <a:uFillTx/>
                <a:latin typeface="Segoe UI Semilight" panose="020B0402040204020203" pitchFamily="34" charset="0"/>
                <a:ea typeface="+mn-ea"/>
                <a:cs typeface="Segoe UI Semilight" panose="020B0402040204020203" pitchFamily="34" charset="0"/>
              </a:rPr>
              <a:t>Release</a:t>
            </a:r>
          </a:p>
        </p:txBody>
      </p:sp>
      <p:sp>
        <p:nvSpPr>
          <p:cNvPr id="15" name="TextBox 8">
            <a:extLst>
              <a:ext uri="{FF2B5EF4-FFF2-40B4-BE49-F238E27FC236}">
                <a16:creationId xmlns:a16="http://schemas.microsoft.com/office/drawing/2014/main" id="{D78D9D6B-39BF-A042-9B08-8D5632F269AA}"/>
              </a:ext>
            </a:extLst>
          </p:cNvPr>
          <p:cNvSpPr txBox="1"/>
          <p:nvPr/>
        </p:nvSpPr>
        <p:spPr>
          <a:xfrm>
            <a:off x="9322" y="3544258"/>
            <a:ext cx="3193200" cy="430887"/>
          </a:xfrm>
          <a:prstGeom prst="rect">
            <a:avLst/>
          </a:prstGeom>
          <a:noFill/>
        </p:spPr>
        <p:txBody>
          <a:bodyPr wrap="square" lIns="0" tIns="0" rIns="0" bIns="0" rtlCol="0">
            <a:spAutoFit/>
          </a:bodyPr>
          <a:lstStyle/>
          <a:p>
            <a:pPr marL="0" marR="0" lvl="0" indent="0" algn="ctr" defTabSz="914228" rtl="0" eaLnBrk="1" fontAlgn="auto" latinLnBrk="0" hangingPunct="1">
              <a:lnSpc>
                <a:spcPct val="100000"/>
              </a:lnSpc>
              <a:spcBef>
                <a:spcPts val="0"/>
              </a:spcBef>
              <a:spcAft>
                <a:spcPts val="0"/>
              </a:spcAft>
              <a:buClrTx/>
              <a:buSzTx/>
              <a:buFontTx/>
              <a:buNone/>
              <a:tabLst/>
              <a:defRPr/>
            </a:pPr>
            <a:r>
              <a:rPr kumimoji="0" lang="en-US" sz="2800" b="1" i="0" u="none" strike="noStrike" kern="800" cap="none" spc="0" normalizeH="0" baseline="0" noProof="0" dirty="0">
                <a:ln>
                  <a:noFill/>
                </a:ln>
                <a:solidFill>
                  <a:srgbClr val="0078D7"/>
                </a:solidFill>
                <a:effectLst/>
                <a:uLnTx/>
                <a:uFillTx/>
                <a:latin typeface="Segoe UI"/>
                <a:ea typeface="+mn-ea"/>
                <a:cs typeface="Segoe UI" panose="020B0502040204020203" pitchFamily="34" charset="0"/>
              </a:rPr>
              <a:t>Dev</a:t>
            </a:r>
            <a:r>
              <a:rPr kumimoji="0" lang="en-US" sz="2800" b="0" i="0" u="none" strike="noStrike" kern="800" cap="none" spc="0" normalizeH="0" baseline="0" noProof="0" dirty="0">
                <a:ln>
                  <a:noFill/>
                </a:ln>
                <a:solidFill>
                  <a:srgbClr val="0078D7"/>
                </a:solidFill>
                <a:effectLst/>
                <a:uLnTx/>
                <a:uFillTx/>
                <a:latin typeface="Segoe UI Light"/>
                <a:ea typeface="+mn-ea"/>
                <a:cs typeface="Segoe UI Semibold" panose="020B0702040204020203" pitchFamily="34" charset="0"/>
              </a:rPr>
              <a:t>elopment</a:t>
            </a:r>
          </a:p>
        </p:txBody>
      </p:sp>
      <p:sp>
        <p:nvSpPr>
          <p:cNvPr id="16" name="TextBox 44">
            <a:extLst>
              <a:ext uri="{FF2B5EF4-FFF2-40B4-BE49-F238E27FC236}">
                <a16:creationId xmlns:a16="http://schemas.microsoft.com/office/drawing/2014/main" id="{45424A77-67CB-1F45-A5E7-95CF41FCB644}"/>
              </a:ext>
            </a:extLst>
          </p:cNvPr>
          <p:cNvSpPr txBox="1"/>
          <p:nvPr/>
        </p:nvSpPr>
        <p:spPr>
          <a:xfrm>
            <a:off x="9002445" y="3544258"/>
            <a:ext cx="3191972" cy="430887"/>
          </a:xfrm>
          <a:prstGeom prst="rect">
            <a:avLst/>
          </a:prstGeom>
          <a:noFill/>
        </p:spPr>
        <p:txBody>
          <a:bodyPr wrap="square" lIns="0" tIns="0" rIns="0" bIns="0" rtlCol="0">
            <a:spAutoFit/>
          </a:bodyPr>
          <a:lstStyle/>
          <a:p>
            <a:pPr marL="0" marR="0" lvl="0" indent="0" algn="ctr" defTabSz="914228" rtl="0" eaLnBrk="1" fontAlgn="auto" latinLnBrk="0" hangingPunct="1">
              <a:lnSpc>
                <a:spcPct val="100000"/>
              </a:lnSpc>
              <a:spcBef>
                <a:spcPts val="0"/>
              </a:spcBef>
              <a:spcAft>
                <a:spcPts val="0"/>
              </a:spcAft>
              <a:buClrTx/>
              <a:buSzTx/>
              <a:buFontTx/>
              <a:buNone/>
              <a:tabLst/>
              <a:defRPr/>
            </a:pPr>
            <a:r>
              <a:rPr kumimoji="0" lang="de-DE" sz="2800" b="1" i="0" u="none" strike="noStrike" kern="800" cap="none" spc="0" normalizeH="0" baseline="0" noProof="0" dirty="0">
                <a:ln>
                  <a:noFill/>
                </a:ln>
                <a:solidFill>
                  <a:srgbClr val="0078D7"/>
                </a:solidFill>
                <a:effectLst/>
                <a:uLnTx/>
                <a:uFillTx/>
                <a:latin typeface="Segoe UI"/>
                <a:ea typeface="+mn-ea"/>
                <a:cs typeface="Segoe UI" panose="020B0502040204020203" pitchFamily="34" charset="0"/>
              </a:rPr>
              <a:t>Op</a:t>
            </a:r>
            <a:r>
              <a:rPr kumimoji="0" lang="de-DE" sz="2800" b="0" i="0" u="none" strike="noStrike" kern="800" cap="none" spc="0" normalizeH="0" baseline="0" noProof="0" dirty="0">
                <a:ln>
                  <a:noFill/>
                </a:ln>
                <a:solidFill>
                  <a:srgbClr val="0078D7"/>
                </a:solidFill>
                <a:effectLst/>
                <a:uLnTx/>
                <a:uFillTx/>
                <a:latin typeface="Segoe UI Light"/>
                <a:ea typeface="+mn-ea"/>
                <a:cs typeface="Segoe UI Semibold" panose="020B0702040204020203" pitchFamily="34" charset="0"/>
              </a:rPr>
              <a:t>eration</a:t>
            </a:r>
            <a:r>
              <a:rPr kumimoji="0" lang="de-DE" sz="2800" b="1" i="0" u="none" strike="noStrike" kern="800" cap="none" spc="0" normalizeH="0" baseline="0" noProof="0" dirty="0">
                <a:ln>
                  <a:noFill/>
                </a:ln>
                <a:solidFill>
                  <a:srgbClr val="0078D7"/>
                </a:solidFill>
                <a:effectLst/>
                <a:uLnTx/>
                <a:uFillTx/>
                <a:latin typeface="Segoe UI"/>
                <a:ea typeface="+mn-ea"/>
                <a:cs typeface="Segoe UI" panose="020B0502040204020203" pitchFamily="34" charset="0"/>
              </a:rPr>
              <a:t>s</a:t>
            </a:r>
            <a:endParaRPr kumimoji="0" lang="en-US" sz="2800" b="1" i="0" u="none" strike="noStrike" kern="800" cap="none" spc="0" normalizeH="0" baseline="0" noProof="0" dirty="0">
              <a:ln>
                <a:noFill/>
              </a:ln>
              <a:solidFill>
                <a:srgbClr val="0078D7"/>
              </a:solidFill>
              <a:effectLst/>
              <a:uLnTx/>
              <a:uFillTx/>
              <a:latin typeface="Segoe UI"/>
              <a:ea typeface="+mn-ea"/>
              <a:cs typeface="Segoe UI" panose="020B0502040204020203" pitchFamily="34" charset="0"/>
            </a:endParaRPr>
          </a:p>
        </p:txBody>
      </p:sp>
      <p:pic>
        <p:nvPicPr>
          <p:cNvPr id="17" name="Picture 16">
            <a:extLst>
              <a:ext uri="{FF2B5EF4-FFF2-40B4-BE49-F238E27FC236}">
                <a16:creationId xmlns:a16="http://schemas.microsoft.com/office/drawing/2014/main" id="{A054BE50-9FB1-254F-972E-BC33DBCCAE9D}"/>
              </a:ext>
            </a:extLst>
          </p:cNvPr>
          <p:cNvPicPr>
            <a:picLocks noChangeAspect="1"/>
          </p:cNvPicPr>
          <p:nvPr/>
        </p:nvPicPr>
        <p:blipFill>
          <a:blip r:embed="rId3"/>
          <a:stretch>
            <a:fillRect/>
          </a:stretch>
        </p:blipFill>
        <p:spPr>
          <a:xfrm>
            <a:off x="3067758" y="2338227"/>
            <a:ext cx="6230652" cy="3273836"/>
          </a:xfrm>
          <a:prstGeom prst="rect">
            <a:avLst/>
          </a:prstGeom>
        </p:spPr>
      </p:pic>
    </p:spTree>
    <p:extLst>
      <p:ext uri="{BB962C8B-B14F-4D97-AF65-F5344CB8AC3E}">
        <p14:creationId xmlns:p14="http://schemas.microsoft.com/office/powerpoint/2010/main" val="4162525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FF1D4-6418-7F4A-896E-F5E17FA403C4}"/>
              </a:ext>
            </a:extLst>
          </p:cNvPr>
          <p:cNvSpPr>
            <a:spLocks noGrp="1"/>
          </p:cNvSpPr>
          <p:nvPr>
            <p:ph type="title"/>
          </p:nvPr>
        </p:nvSpPr>
        <p:spPr/>
        <p:txBody>
          <a:bodyPr>
            <a:normAutofit fontScale="90000"/>
          </a:bodyPr>
          <a:lstStyle/>
          <a:p>
            <a:r>
              <a:rPr lang="en-US" dirty="0"/>
              <a:t>Our journey to DevOps</a:t>
            </a:r>
          </a:p>
        </p:txBody>
      </p:sp>
      <p:grpSp>
        <p:nvGrpSpPr>
          <p:cNvPr id="25" name="Group 24">
            <a:extLst>
              <a:ext uri="{FF2B5EF4-FFF2-40B4-BE49-F238E27FC236}">
                <a16:creationId xmlns:a16="http://schemas.microsoft.com/office/drawing/2014/main" id="{B9229612-3564-1F4C-BBB8-C87F9283777F}"/>
              </a:ext>
            </a:extLst>
          </p:cNvPr>
          <p:cNvGrpSpPr/>
          <p:nvPr/>
        </p:nvGrpSpPr>
        <p:grpSpPr>
          <a:xfrm>
            <a:off x="733592" y="4813923"/>
            <a:ext cx="10355507" cy="1089824"/>
            <a:chOff x="769688" y="4946275"/>
            <a:chExt cx="10355507" cy="1089824"/>
          </a:xfrm>
        </p:grpSpPr>
        <p:sp>
          <p:nvSpPr>
            <p:cNvPr id="26" name="Rectangle: Rounded Corners 38">
              <a:extLst>
                <a:ext uri="{FF2B5EF4-FFF2-40B4-BE49-F238E27FC236}">
                  <a16:creationId xmlns:a16="http://schemas.microsoft.com/office/drawing/2014/main" id="{C3BB5166-4D09-1347-85A7-514A1DF74CD6}"/>
                </a:ext>
              </a:extLst>
            </p:cNvPr>
            <p:cNvSpPr/>
            <p:nvPr/>
          </p:nvSpPr>
          <p:spPr>
            <a:xfrm>
              <a:off x="777816" y="4947963"/>
              <a:ext cx="10347379" cy="1088136"/>
            </a:xfrm>
            <a:prstGeom prst="roundRect">
              <a:avLst>
                <a:gd name="adj" fmla="val 50000"/>
              </a:avLst>
            </a:prstGeom>
            <a:solidFill>
              <a:srgbClr val="FFFFFF">
                <a:lumMod val="95000"/>
              </a:srgb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1100" b="0" i="0" u="none" strike="noStrike" kern="0" cap="none" spc="0" normalizeH="0" baseline="0" noProof="0">
                <a:ln>
                  <a:noFill/>
                </a:ln>
                <a:gradFill>
                  <a:gsLst>
                    <a:gs pos="100000">
                      <a:srgbClr val="1A1A1A"/>
                    </a:gs>
                    <a:gs pos="0">
                      <a:srgbClr val="1A1A1A"/>
                    </a:gs>
                  </a:gsLst>
                  <a:lin ang="5400000" scaled="0"/>
                </a:gradFill>
                <a:effectLst/>
                <a:uLnTx/>
                <a:uFillTx/>
                <a:latin typeface="Segoe UI"/>
                <a:ea typeface="+mn-ea"/>
                <a:cs typeface="+mn-cs"/>
              </a:endParaRPr>
            </a:p>
          </p:txBody>
        </p:sp>
        <p:sp>
          <p:nvSpPr>
            <p:cNvPr id="27" name="Rectangle 26">
              <a:extLst>
                <a:ext uri="{FF2B5EF4-FFF2-40B4-BE49-F238E27FC236}">
                  <a16:creationId xmlns:a16="http://schemas.microsoft.com/office/drawing/2014/main" id="{2A94E23F-60CE-0345-AAC8-7B06F962C1EE}"/>
                </a:ext>
              </a:extLst>
            </p:cNvPr>
            <p:cNvSpPr/>
            <p:nvPr/>
          </p:nvSpPr>
          <p:spPr>
            <a:xfrm>
              <a:off x="2311276" y="5256626"/>
              <a:ext cx="2165487" cy="461665"/>
            </a:xfrm>
            <a:prstGeom prst="rect">
              <a:avLst/>
            </a:prstGeom>
            <a:ln>
              <a:noFill/>
            </a:ln>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800" cap="none" spc="0" normalizeH="0" baseline="0" noProof="0" dirty="0">
                  <a:ln>
                    <a:noFill/>
                  </a:ln>
                  <a:solidFill>
                    <a:srgbClr val="D2D2D2">
                      <a:lumMod val="50000"/>
                    </a:srgbClr>
                  </a:solidFill>
                  <a:effectLst/>
                  <a:uLnTx/>
                  <a:uFillTx/>
                  <a:latin typeface="Segoe UI"/>
                  <a:ea typeface="+mn-ea"/>
                  <a:cs typeface="Segoe UI Semilight" panose="020B0402040204020203" pitchFamily="34" charset="0"/>
                </a:rPr>
                <a:t>Tools</a:t>
              </a:r>
            </a:p>
          </p:txBody>
        </p:sp>
        <p:pic>
          <p:nvPicPr>
            <p:cNvPr id="28" name="Picture 43">
              <a:extLst>
                <a:ext uri="{FF2B5EF4-FFF2-40B4-BE49-F238E27FC236}">
                  <a16:creationId xmlns:a16="http://schemas.microsoft.com/office/drawing/2014/main" id="{F4DA891E-31F3-4E4F-A90F-AEC9B78CCF18}"/>
                </a:ext>
              </a:extLst>
            </p:cNvPr>
            <p:cNvPicPr>
              <a:picLocks noChangeAspect="1"/>
            </p:cNvPicPr>
            <p:nvPr/>
          </p:nvPicPr>
          <p:blipFill>
            <a:blip r:embed="rId3" cstate="print">
              <a:duotone>
                <a:srgbClr val="0078D4">
                  <a:shade val="45000"/>
                  <a:satMod val="135000"/>
                </a:srgbClr>
                <a:prstClr val="white"/>
              </a:duotone>
              <a:extLst>
                <a:ext uri="{28A0092B-C50C-407E-A947-70E740481C1C}">
                  <a14:useLocalDpi xmlns:a14="http://schemas.microsoft.com/office/drawing/2010/main" val="0"/>
                </a:ext>
              </a:extLst>
            </a:blip>
            <a:stretch>
              <a:fillRect/>
            </a:stretch>
          </p:blipFill>
          <p:spPr>
            <a:xfrm>
              <a:off x="769688" y="4946275"/>
              <a:ext cx="1082369" cy="1082369"/>
            </a:xfrm>
            <a:prstGeom prst="rect">
              <a:avLst/>
            </a:prstGeom>
          </p:spPr>
        </p:pic>
      </p:grpSp>
      <p:grpSp>
        <p:nvGrpSpPr>
          <p:cNvPr id="29" name="Group 28">
            <a:extLst>
              <a:ext uri="{FF2B5EF4-FFF2-40B4-BE49-F238E27FC236}">
                <a16:creationId xmlns:a16="http://schemas.microsoft.com/office/drawing/2014/main" id="{6069CA07-D81E-0941-853A-1A44C891B180}"/>
              </a:ext>
            </a:extLst>
          </p:cNvPr>
          <p:cNvGrpSpPr/>
          <p:nvPr/>
        </p:nvGrpSpPr>
        <p:grpSpPr>
          <a:xfrm>
            <a:off x="733592" y="1430922"/>
            <a:ext cx="10355507" cy="1088136"/>
            <a:chOff x="769688" y="1563274"/>
            <a:chExt cx="10355507" cy="1088136"/>
          </a:xfrm>
        </p:grpSpPr>
        <p:sp>
          <p:nvSpPr>
            <p:cNvPr id="30" name="Rectangle: Rounded Corners 35">
              <a:extLst>
                <a:ext uri="{FF2B5EF4-FFF2-40B4-BE49-F238E27FC236}">
                  <a16:creationId xmlns:a16="http://schemas.microsoft.com/office/drawing/2014/main" id="{DAB704BC-292B-9F46-AE73-4F980A33BF24}"/>
                </a:ext>
              </a:extLst>
            </p:cNvPr>
            <p:cNvSpPr/>
            <p:nvPr/>
          </p:nvSpPr>
          <p:spPr>
            <a:xfrm>
              <a:off x="769688" y="1563274"/>
              <a:ext cx="10355507" cy="1088136"/>
            </a:xfrm>
            <a:prstGeom prst="roundRect">
              <a:avLst>
                <a:gd name="adj" fmla="val 50000"/>
              </a:avLst>
            </a:prstGeom>
            <a:solidFill>
              <a:srgbClr val="FFFFFF">
                <a:lumMod val="95000"/>
              </a:srgb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1100" b="0" i="0" u="none" strike="noStrike" kern="0" cap="none" spc="0" normalizeH="0" baseline="0" noProof="0">
                <a:ln>
                  <a:noFill/>
                </a:ln>
                <a:gradFill>
                  <a:gsLst>
                    <a:gs pos="100000">
                      <a:srgbClr val="1A1A1A"/>
                    </a:gs>
                    <a:gs pos="0">
                      <a:srgbClr val="1A1A1A"/>
                    </a:gs>
                  </a:gsLst>
                  <a:lin ang="5400000" scaled="0"/>
                </a:gradFill>
                <a:effectLst/>
                <a:uLnTx/>
                <a:uFillTx/>
                <a:latin typeface="Segoe UI"/>
                <a:ea typeface="+mn-ea"/>
                <a:cs typeface="+mn-cs"/>
              </a:endParaRPr>
            </a:p>
          </p:txBody>
        </p:sp>
        <p:sp>
          <p:nvSpPr>
            <p:cNvPr id="31" name="Rectangle 30">
              <a:extLst>
                <a:ext uri="{FF2B5EF4-FFF2-40B4-BE49-F238E27FC236}">
                  <a16:creationId xmlns:a16="http://schemas.microsoft.com/office/drawing/2014/main" id="{3A155971-13B3-2740-9BF8-5F025EEF862B}"/>
                </a:ext>
              </a:extLst>
            </p:cNvPr>
            <p:cNvSpPr/>
            <p:nvPr/>
          </p:nvSpPr>
          <p:spPr>
            <a:xfrm>
              <a:off x="2369331" y="1873625"/>
              <a:ext cx="2165487" cy="461665"/>
            </a:xfrm>
            <a:prstGeom prst="rect">
              <a:avLst/>
            </a:prstGeom>
            <a:ln>
              <a:noFill/>
            </a:ln>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800" cap="none" spc="0" normalizeH="0" baseline="0" noProof="0" dirty="0">
                  <a:ln>
                    <a:noFill/>
                  </a:ln>
                  <a:solidFill>
                    <a:srgbClr val="D2D2D2">
                      <a:lumMod val="50000"/>
                    </a:srgbClr>
                  </a:solidFill>
                  <a:effectLst/>
                  <a:uLnTx/>
                  <a:uFillTx/>
                  <a:latin typeface="Segoe UI"/>
                  <a:ea typeface="+mn-ea"/>
                  <a:cs typeface="Segoe UI Semilight" panose="020B0402040204020203" pitchFamily="34" charset="0"/>
                </a:rPr>
                <a:t>People</a:t>
              </a:r>
            </a:p>
          </p:txBody>
        </p:sp>
        <p:pic>
          <p:nvPicPr>
            <p:cNvPr id="32" name="Picture 54">
              <a:extLst>
                <a:ext uri="{FF2B5EF4-FFF2-40B4-BE49-F238E27FC236}">
                  <a16:creationId xmlns:a16="http://schemas.microsoft.com/office/drawing/2014/main" id="{083CC6C2-2827-0849-8480-CA1BFFD0AB1E}"/>
                </a:ext>
              </a:extLst>
            </p:cNvPr>
            <p:cNvPicPr>
              <a:picLocks noChangeAspect="1"/>
            </p:cNvPicPr>
            <p:nvPr/>
          </p:nvPicPr>
          <p:blipFill>
            <a:blip r:embed="rId4" cstate="print">
              <a:duotone>
                <a:srgbClr val="0078D4">
                  <a:shade val="45000"/>
                  <a:satMod val="135000"/>
                </a:srgbClr>
                <a:prstClr val="white"/>
              </a:duotone>
              <a:extLst>
                <a:ext uri="{28A0092B-C50C-407E-A947-70E740481C1C}">
                  <a14:useLocalDpi xmlns:a14="http://schemas.microsoft.com/office/drawing/2010/main" val="0"/>
                </a:ext>
              </a:extLst>
            </a:blip>
            <a:stretch>
              <a:fillRect/>
            </a:stretch>
          </p:blipFill>
          <p:spPr>
            <a:xfrm>
              <a:off x="769688" y="1563274"/>
              <a:ext cx="1082369" cy="1082369"/>
            </a:xfrm>
            <a:prstGeom prst="rect">
              <a:avLst/>
            </a:prstGeom>
          </p:spPr>
        </p:pic>
      </p:grpSp>
      <p:grpSp>
        <p:nvGrpSpPr>
          <p:cNvPr id="33" name="Group 32">
            <a:extLst>
              <a:ext uri="{FF2B5EF4-FFF2-40B4-BE49-F238E27FC236}">
                <a16:creationId xmlns:a16="http://schemas.microsoft.com/office/drawing/2014/main" id="{A41E074A-C874-F342-B3F1-68012C14CDDE}"/>
              </a:ext>
            </a:extLst>
          </p:cNvPr>
          <p:cNvGrpSpPr/>
          <p:nvPr/>
        </p:nvGrpSpPr>
        <p:grpSpPr>
          <a:xfrm>
            <a:off x="733592" y="3104468"/>
            <a:ext cx="10355507" cy="1088136"/>
            <a:chOff x="769688" y="3236820"/>
            <a:chExt cx="10355507" cy="1088136"/>
          </a:xfrm>
        </p:grpSpPr>
        <p:sp>
          <p:nvSpPr>
            <p:cNvPr id="34" name="Rectangle: Rounded Corners 36">
              <a:extLst>
                <a:ext uri="{FF2B5EF4-FFF2-40B4-BE49-F238E27FC236}">
                  <a16:creationId xmlns:a16="http://schemas.microsoft.com/office/drawing/2014/main" id="{CD69F040-5EBB-4247-98DD-5F248595068B}"/>
                </a:ext>
              </a:extLst>
            </p:cNvPr>
            <p:cNvSpPr/>
            <p:nvPr/>
          </p:nvSpPr>
          <p:spPr>
            <a:xfrm>
              <a:off x="777816" y="3236820"/>
              <a:ext cx="10347379" cy="1088136"/>
            </a:xfrm>
            <a:prstGeom prst="roundRect">
              <a:avLst>
                <a:gd name="adj" fmla="val 50000"/>
              </a:avLst>
            </a:prstGeom>
            <a:solidFill>
              <a:srgbClr val="FFFFFF">
                <a:lumMod val="95000"/>
              </a:srgb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IN" sz="1100" b="0" i="0" u="none" strike="noStrike" kern="0" cap="none" spc="0" normalizeH="0" baseline="0" noProof="0">
                <a:ln>
                  <a:noFill/>
                </a:ln>
                <a:gradFill>
                  <a:gsLst>
                    <a:gs pos="100000">
                      <a:srgbClr val="1A1A1A"/>
                    </a:gs>
                    <a:gs pos="0">
                      <a:srgbClr val="1A1A1A"/>
                    </a:gs>
                  </a:gsLst>
                  <a:lin ang="5400000" scaled="0"/>
                </a:gradFill>
                <a:effectLst/>
                <a:uLnTx/>
                <a:uFillTx/>
                <a:latin typeface="Segoe UI"/>
                <a:ea typeface="+mn-ea"/>
                <a:cs typeface="+mn-cs"/>
              </a:endParaRPr>
            </a:p>
          </p:txBody>
        </p:sp>
        <p:sp>
          <p:nvSpPr>
            <p:cNvPr id="35" name="Rectangle 34">
              <a:extLst>
                <a:ext uri="{FF2B5EF4-FFF2-40B4-BE49-F238E27FC236}">
                  <a16:creationId xmlns:a16="http://schemas.microsoft.com/office/drawing/2014/main" id="{81716A58-AE9F-8F49-B10D-0F8042757FBF}"/>
                </a:ext>
              </a:extLst>
            </p:cNvPr>
            <p:cNvSpPr/>
            <p:nvPr/>
          </p:nvSpPr>
          <p:spPr>
            <a:xfrm>
              <a:off x="2311275" y="3573774"/>
              <a:ext cx="2165487" cy="461665"/>
            </a:xfrm>
            <a:prstGeom prst="rect">
              <a:avLst/>
            </a:prstGeom>
            <a:ln>
              <a:noFill/>
            </a:ln>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800" cap="none" spc="0" normalizeH="0" baseline="0" noProof="0" dirty="0">
                  <a:ln>
                    <a:noFill/>
                  </a:ln>
                  <a:solidFill>
                    <a:srgbClr val="D2D2D2">
                      <a:lumMod val="50000"/>
                    </a:srgbClr>
                  </a:solidFill>
                  <a:effectLst/>
                  <a:uLnTx/>
                  <a:uFillTx/>
                  <a:latin typeface="Segoe UI"/>
                  <a:ea typeface="+mn-ea"/>
                  <a:cs typeface="Segoe UI Semilight" panose="020B0402040204020203" pitchFamily="34" charset="0"/>
                </a:rPr>
                <a:t>Process</a:t>
              </a:r>
            </a:p>
          </p:txBody>
        </p:sp>
        <p:pic>
          <p:nvPicPr>
            <p:cNvPr id="36" name="Picture 49">
              <a:extLst>
                <a:ext uri="{FF2B5EF4-FFF2-40B4-BE49-F238E27FC236}">
                  <a16:creationId xmlns:a16="http://schemas.microsoft.com/office/drawing/2014/main" id="{66F0ED2D-B034-394D-9EC0-83187C516A01}"/>
                </a:ext>
              </a:extLst>
            </p:cNvPr>
            <p:cNvPicPr>
              <a:picLocks noChangeAspect="1"/>
            </p:cNvPicPr>
            <p:nvPr/>
          </p:nvPicPr>
          <p:blipFill>
            <a:blip r:embed="rId5">
              <a:duotone>
                <a:srgbClr val="0078D4">
                  <a:shade val="45000"/>
                  <a:satMod val="135000"/>
                </a:srgbClr>
                <a:prstClr val="white"/>
              </a:duotone>
              <a:extLst>
                <a:ext uri="{28A0092B-C50C-407E-A947-70E740481C1C}">
                  <a14:useLocalDpi xmlns:a14="http://schemas.microsoft.com/office/drawing/2010/main" val="0"/>
                </a:ext>
              </a:extLst>
            </a:blip>
            <a:stretch>
              <a:fillRect/>
            </a:stretch>
          </p:blipFill>
          <p:spPr>
            <a:xfrm flipH="1">
              <a:off x="769688" y="3236820"/>
              <a:ext cx="1082369" cy="1082369"/>
            </a:xfrm>
            <a:prstGeom prst="rect">
              <a:avLst/>
            </a:prstGeom>
          </p:spPr>
        </p:pic>
      </p:grpSp>
      <p:sp>
        <p:nvSpPr>
          <p:cNvPr id="37" name="Rectangle 36">
            <a:extLst>
              <a:ext uri="{FF2B5EF4-FFF2-40B4-BE49-F238E27FC236}">
                <a16:creationId xmlns:a16="http://schemas.microsoft.com/office/drawing/2014/main" id="{F6618E6B-5470-AE46-BFFB-F9FEF154FDC7}"/>
              </a:ext>
            </a:extLst>
          </p:cNvPr>
          <p:cNvSpPr/>
          <p:nvPr/>
        </p:nvSpPr>
        <p:spPr>
          <a:xfrm>
            <a:off x="4552183" y="1451151"/>
            <a:ext cx="1558516" cy="1027397"/>
          </a:xfrm>
          <a:prstGeom prst="rect">
            <a:avLst/>
          </a:prstGeom>
          <a:ln>
            <a:noFill/>
          </a:ln>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200" b="0" i="0" u="none" strike="noStrike" kern="800" cap="none" spc="0" normalizeH="0" baseline="0" noProof="0" dirty="0">
                <a:ln>
                  <a:noFill/>
                </a:ln>
                <a:solidFill>
                  <a:srgbClr val="3C3C3C"/>
                </a:solidFill>
                <a:effectLst/>
                <a:uLnTx/>
                <a:uFillTx/>
                <a:latin typeface="Segoe UI"/>
                <a:ea typeface="+mn-ea"/>
                <a:cs typeface="+mn-cs"/>
              </a:rPr>
              <a:t>PM, Dev, Test roles</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200" b="0" i="0" u="none" strike="noStrike" kern="800" cap="none" spc="0" normalizeH="0" baseline="0" noProof="0" dirty="0">
                <a:ln>
                  <a:noFill/>
                </a:ln>
                <a:solidFill>
                  <a:srgbClr val="3C3C3C"/>
                </a:solidFill>
                <a:effectLst/>
                <a:uLnTx/>
                <a:uFillTx/>
                <a:latin typeface="Segoe UI"/>
                <a:ea typeface="+mn-ea"/>
                <a:cs typeface="+mn-cs"/>
              </a:rPr>
              <a:t>Personal offices</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200" b="0" i="0" u="none" strike="noStrike" kern="800" cap="none" spc="0" normalizeH="0" baseline="0" noProof="0" dirty="0">
                <a:ln>
                  <a:noFill/>
                </a:ln>
                <a:solidFill>
                  <a:srgbClr val="3C3C3C"/>
                </a:solidFill>
                <a:effectLst/>
                <a:uLnTx/>
                <a:uFillTx/>
                <a:latin typeface="Segoe UI"/>
                <a:ea typeface="+mn-ea"/>
                <a:cs typeface="+mn-cs"/>
              </a:rPr>
              <a:t>Deep hierarchy</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200" b="0" i="0" u="none" strike="noStrike" kern="800" cap="none" spc="-30" normalizeH="0" baseline="0" noProof="0" dirty="0">
                <a:ln>
                  <a:noFill/>
                </a:ln>
                <a:solidFill>
                  <a:srgbClr val="3C3C3C"/>
                </a:solidFill>
                <a:effectLst/>
                <a:uLnTx/>
                <a:uFillTx/>
                <a:latin typeface="Segoe UI"/>
                <a:ea typeface="+mn-ea"/>
                <a:cs typeface="+mn-cs"/>
              </a:rPr>
              <a:t>20+ team sizes</a:t>
            </a:r>
          </a:p>
        </p:txBody>
      </p:sp>
      <p:sp>
        <p:nvSpPr>
          <p:cNvPr id="38" name="Rectangle 37">
            <a:extLst>
              <a:ext uri="{FF2B5EF4-FFF2-40B4-BE49-F238E27FC236}">
                <a16:creationId xmlns:a16="http://schemas.microsoft.com/office/drawing/2014/main" id="{75DDA156-BDA4-EB41-AAEE-BBE53D473BF2}"/>
              </a:ext>
            </a:extLst>
          </p:cNvPr>
          <p:cNvSpPr/>
          <p:nvPr/>
        </p:nvSpPr>
        <p:spPr>
          <a:xfrm>
            <a:off x="4552182" y="3104469"/>
            <a:ext cx="2594701" cy="1092030"/>
          </a:xfrm>
          <a:prstGeom prst="rect">
            <a:avLst/>
          </a:prstGeom>
          <a:ln>
            <a:noFill/>
          </a:ln>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800" cap="none" spc="-20" normalizeH="0" baseline="0" noProof="0" dirty="0">
                <a:ln>
                  <a:noFill/>
                </a:ln>
                <a:solidFill>
                  <a:srgbClr val="3C3C3C">
                    <a:lumMod val="50000"/>
                  </a:srgbClr>
                </a:solidFill>
                <a:effectLst/>
                <a:uLnTx/>
                <a:uFillTx/>
                <a:latin typeface="Segoe UI"/>
                <a:ea typeface="+mn-ea"/>
                <a:cs typeface="+mn-cs"/>
              </a:rPr>
              <a:t>4-6 month milestones</a:t>
            </a:r>
            <a:endParaRPr kumimoji="0" lang="en-US" sz="1200" b="0" i="0" u="none" strike="noStrike" kern="800" cap="none" spc="-10" normalizeH="0" baseline="0" noProof="0" dirty="0">
              <a:ln>
                <a:noFill/>
              </a:ln>
              <a:solidFill>
                <a:srgbClr val="3C3C3C">
                  <a:lumMod val="50000"/>
                </a:srgbClr>
              </a:solidFill>
              <a:effectLst/>
              <a:uLnTx/>
              <a:uFillTx/>
              <a:latin typeface="Segoe UI"/>
              <a:ea typeface="+mn-ea"/>
              <a:cs typeface="+mn-cs"/>
            </a:endParaRP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800" cap="none" spc="-10" normalizeH="0" baseline="0" noProof="0" dirty="0">
                <a:ln>
                  <a:noFill/>
                </a:ln>
                <a:solidFill>
                  <a:srgbClr val="3C3C3C">
                    <a:lumMod val="50000"/>
                  </a:srgbClr>
                </a:solidFill>
                <a:effectLst/>
                <a:uLnTx/>
                <a:uFillTx/>
                <a:latin typeface="Segoe UI"/>
                <a:ea typeface="+mn-ea"/>
                <a:cs typeface="+mn-cs"/>
              </a:rPr>
              <a:t>Features shipped once a year</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800" cap="none" spc="0" normalizeH="0" baseline="0" noProof="0" dirty="0">
                <a:ln>
                  <a:noFill/>
                </a:ln>
                <a:solidFill>
                  <a:srgbClr val="3C3C3C">
                    <a:lumMod val="50000"/>
                  </a:srgbClr>
                </a:solidFill>
                <a:effectLst/>
                <a:uLnTx/>
                <a:uFillTx/>
                <a:latin typeface="Segoe UI"/>
                <a:ea typeface="+mn-ea"/>
                <a:cs typeface="+mn-cs"/>
              </a:rPr>
              <a:t>Success is install numbers</a:t>
            </a:r>
            <a:br>
              <a:rPr kumimoji="0" lang="en-US" sz="1200" b="0" i="0" u="none" strike="noStrike" kern="800" cap="none" spc="0" normalizeH="0" baseline="0" noProof="0" dirty="0">
                <a:ln>
                  <a:noFill/>
                </a:ln>
                <a:solidFill>
                  <a:srgbClr val="3C3C3C">
                    <a:lumMod val="50000"/>
                  </a:srgbClr>
                </a:solidFill>
                <a:effectLst/>
                <a:uLnTx/>
                <a:uFillTx/>
                <a:latin typeface="Segoe UI"/>
                <a:ea typeface="+mn-ea"/>
                <a:cs typeface="+mn-cs"/>
              </a:rPr>
            </a:br>
            <a:r>
              <a:rPr kumimoji="0" lang="en-US" sz="1200" b="0" i="0" u="none" strike="noStrike" kern="800" cap="none" spc="30" normalizeH="0" baseline="0" noProof="0" dirty="0">
                <a:ln>
                  <a:noFill/>
                </a:ln>
                <a:solidFill>
                  <a:srgbClr val="3C3C3C">
                    <a:lumMod val="50000"/>
                  </a:srgbClr>
                </a:solidFill>
                <a:effectLst/>
                <a:uLnTx/>
                <a:uFillTx/>
                <a:latin typeface="Segoe UI"/>
                <a:ea typeface="+mn-ea"/>
                <a:cs typeface="+mn-cs"/>
              </a:rPr>
              <a:t>Long planning cycles</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800" cap="none" spc="0" normalizeH="0" baseline="0" noProof="0" dirty="0">
                <a:ln>
                  <a:noFill/>
                </a:ln>
                <a:solidFill>
                  <a:srgbClr val="3C3C3C">
                    <a:lumMod val="50000"/>
                  </a:srgbClr>
                </a:solidFill>
                <a:effectLst/>
                <a:uLnTx/>
                <a:uFillTx/>
                <a:latin typeface="Segoe UI"/>
                <a:ea typeface="+mn-ea"/>
                <a:cs typeface="+mn-cs"/>
              </a:rPr>
              <a:t>Secret roadmap</a:t>
            </a:r>
          </a:p>
        </p:txBody>
      </p:sp>
      <p:sp>
        <p:nvSpPr>
          <p:cNvPr id="39" name="Rectangle 38">
            <a:extLst>
              <a:ext uri="{FF2B5EF4-FFF2-40B4-BE49-F238E27FC236}">
                <a16:creationId xmlns:a16="http://schemas.microsoft.com/office/drawing/2014/main" id="{67E8ED31-715F-7541-A2A5-4FDD31B858F0}"/>
              </a:ext>
            </a:extLst>
          </p:cNvPr>
          <p:cNvSpPr/>
          <p:nvPr/>
        </p:nvSpPr>
        <p:spPr>
          <a:xfrm>
            <a:off x="4552184" y="4841409"/>
            <a:ext cx="2811940" cy="1027397"/>
          </a:xfrm>
          <a:prstGeom prst="rect">
            <a:avLst/>
          </a:prstGeom>
          <a:ln>
            <a:noFill/>
          </a:ln>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200" b="0" i="0" u="none" strike="noStrike" kern="800" cap="none" spc="0" normalizeH="0" baseline="0" noProof="0" dirty="0">
                <a:ln>
                  <a:noFill/>
                </a:ln>
                <a:solidFill>
                  <a:srgbClr val="3C3C3C">
                    <a:lumMod val="50000"/>
                  </a:srgbClr>
                </a:solidFill>
                <a:effectLst/>
                <a:uLnTx/>
                <a:uFillTx/>
                <a:latin typeface="Segoe UI"/>
                <a:ea typeface="+mn-ea"/>
                <a:cs typeface="+mn-cs"/>
              </a:rPr>
              <a:t>100 page spec documents</a:t>
            </a:r>
            <a:endParaRPr kumimoji="0" lang="en-US" sz="1200" b="0" i="1" u="none" strike="noStrike" kern="800" cap="none" spc="0" normalizeH="0" baseline="0" noProof="0" dirty="0">
              <a:ln>
                <a:noFill/>
              </a:ln>
              <a:solidFill>
                <a:srgbClr val="0070C0"/>
              </a:solidFill>
              <a:effectLst/>
              <a:uLnTx/>
              <a:uFillTx/>
              <a:latin typeface="Segoe UI"/>
              <a:ea typeface="+mn-ea"/>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200" b="0" i="0" u="none" strike="noStrike" kern="800" cap="none" spc="0" normalizeH="0" baseline="0" noProof="0" dirty="0">
                <a:ln>
                  <a:noFill/>
                </a:ln>
                <a:solidFill>
                  <a:srgbClr val="3C3C3C">
                    <a:lumMod val="50000"/>
                  </a:srgbClr>
                </a:solidFill>
                <a:effectLst/>
                <a:uLnTx/>
                <a:uFillTx/>
                <a:latin typeface="Segoe UI"/>
                <a:ea typeface="+mn-ea"/>
                <a:cs typeface="+mn-cs"/>
              </a:rPr>
              <a:t>Proprietary SC, TFSVC</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200" b="0" i="0" u="none" strike="noStrike" kern="800" cap="none" spc="0" normalizeH="0" baseline="0" noProof="0" dirty="0">
                <a:ln>
                  <a:noFill/>
                </a:ln>
                <a:solidFill>
                  <a:srgbClr val="3C3C3C">
                    <a:lumMod val="50000"/>
                  </a:srgbClr>
                </a:solidFill>
                <a:effectLst/>
                <a:uLnTx/>
                <a:uFillTx/>
                <a:latin typeface="Segoe UI"/>
                <a:ea typeface="+mn-ea"/>
                <a:cs typeface="+mn-cs"/>
              </a:rPr>
              <a:t>Feature branches</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200" b="0" i="0" u="none" strike="noStrike" kern="800" cap="none" spc="0" normalizeH="0" baseline="0" noProof="0" dirty="0">
                <a:ln>
                  <a:noFill/>
                </a:ln>
                <a:solidFill>
                  <a:srgbClr val="3C3C3C">
                    <a:lumMod val="50000"/>
                  </a:srgbClr>
                </a:solidFill>
                <a:effectLst/>
                <a:uLnTx/>
                <a:uFillTx/>
                <a:latin typeface="Segoe UI"/>
                <a:ea typeface="+mn-ea"/>
                <a:cs typeface="+mn-cs"/>
              </a:rPr>
              <a:t>Proprietary toolchain</a:t>
            </a:r>
          </a:p>
        </p:txBody>
      </p:sp>
      <p:sp>
        <p:nvSpPr>
          <p:cNvPr id="40" name="Isosceles Triangle 25">
            <a:extLst>
              <a:ext uri="{FF2B5EF4-FFF2-40B4-BE49-F238E27FC236}">
                <a16:creationId xmlns:a16="http://schemas.microsoft.com/office/drawing/2014/main" id="{8003FBF0-D7C9-0C44-91D2-7CC84F9FD62C}"/>
              </a:ext>
            </a:extLst>
          </p:cNvPr>
          <p:cNvSpPr/>
          <p:nvPr/>
        </p:nvSpPr>
        <p:spPr bwMode="auto">
          <a:xfrm rot="5400000">
            <a:off x="6913815" y="1750762"/>
            <a:ext cx="766852" cy="442687"/>
          </a:xfrm>
          <a:prstGeom prst="triangle">
            <a:avLst/>
          </a:prstGeom>
          <a:solidFill>
            <a:srgbClr val="FFFFFF">
              <a:lumMod val="85000"/>
            </a:srgbClr>
          </a:solidFill>
          <a:ln w="10795" cap="flat" cmpd="sng" algn="ctr">
            <a:noFill/>
            <a:prstDash val="solid"/>
          </a:ln>
          <a:effectLst/>
        </p:spPr>
        <p:txBody>
          <a:bodyPr rot="0" spcFirstLastPara="0" vertOverflow="overflow" horzOverflow="overflow" vert="horz" wrap="square" lIns="0" tIns="182880" rIns="0" bIns="46637"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100000">
                    <a:srgbClr val="0078D4"/>
                  </a:gs>
                  <a:gs pos="0">
                    <a:srgbClr val="0078D4"/>
                  </a:gs>
                </a:gsLst>
                <a:lin ang="5400000" scaled="0"/>
              </a:gradFill>
              <a:effectLst/>
              <a:uLnTx/>
              <a:uFillTx/>
              <a:latin typeface="Segoe UI Semibold"/>
              <a:ea typeface="+mn-ea"/>
              <a:cs typeface="+mn-cs"/>
            </a:endParaRPr>
          </a:p>
        </p:txBody>
      </p:sp>
      <p:sp>
        <p:nvSpPr>
          <p:cNvPr id="41" name="Rectangle 40">
            <a:extLst>
              <a:ext uri="{FF2B5EF4-FFF2-40B4-BE49-F238E27FC236}">
                <a16:creationId xmlns:a16="http://schemas.microsoft.com/office/drawing/2014/main" id="{D6E5A621-593C-B64F-8B2F-AF8C8876FB28}"/>
              </a:ext>
            </a:extLst>
          </p:cNvPr>
          <p:cNvSpPr/>
          <p:nvPr/>
        </p:nvSpPr>
        <p:spPr>
          <a:xfrm>
            <a:off x="8115423" y="1451151"/>
            <a:ext cx="2197167" cy="1027397"/>
          </a:xfrm>
          <a:prstGeom prst="rect">
            <a:avLst/>
          </a:prstGeom>
          <a:ln>
            <a:noFill/>
          </a:ln>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200" b="0" i="0" u="none" strike="noStrike" kern="800" cap="none" spc="0" normalizeH="0" baseline="0" noProof="0" dirty="0">
                <a:ln>
                  <a:noFill/>
                </a:ln>
                <a:solidFill>
                  <a:srgbClr val="3C3C3C"/>
                </a:solidFill>
                <a:effectLst/>
                <a:uLnTx/>
                <a:uFillTx/>
                <a:latin typeface="Segoe UI"/>
                <a:ea typeface="+mn-ea"/>
                <a:cs typeface="+mn-cs"/>
              </a:rPr>
              <a:t>PM &amp; engineering roles only</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200" b="0" i="0" u="none" strike="noStrike" kern="800" cap="none" spc="0" normalizeH="0" baseline="0" noProof="0" dirty="0">
                <a:ln>
                  <a:noFill/>
                </a:ln>
                <a:solidFill>
                  <a:srgbClr val="3C3C3C"/>
                </a:solidFill>
                <a:effectLst/>
                <a:uLnTx/>
                <a:uFillTx/>
                <a:latin typeface="Segoe UI"/>
                <a:ea typeface="+mn-ea"/>
                <a:cs typeface="+mn-cs"/>
              </a:rPr>
              <a:t>Team rooms</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200" b="0" i="0" u="none" strike="noStrike" kern="800" cap="none" spc="0" normalizeH="0" baseline="0" noProof="0" dirty="0">
                <a:ln>
                  <a:noFill/>
                </a:ln>
                <a:solidFill>
                  <a:srgbClr val="3C3C3C"/>
                </a:solidFill>
                <a:effectLst/>
                <a:uLnTx/>
                <a:uFillTx/>
                <a:latin typeface="Segoe UI"/>
                <a:ea typeface="+mn-ea"/>
                <a:cs typeface="+mn-cs"/>
              </a:rPr>
              <a:t>Flattened hierarchy</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200" b="0" i="0" u="none" strike="noStrike" kern="800" cap="none" spc="-30" normalizeH="0" baseline="0" noProof="0" dirty="0">
                <a:ln>
                  <a:noFill/>
                </a:ln>
                <a:solidFill>
                  <a:srgbClr val="3C3C3C"/>
                </a:solidFill>
                <a:effectLst/>
                <a:uLnTx/>
                <a:uFillTx/>
                <a:latin typeface="Segoe UI"/>
                <a:ea typeface="+mn-ea"/>
                <a:cs typeface="+mn-cs"/>
              </a:rPr>
              <a:t>8-12 team sizes</a:t>
            </a:r>
          </a:p>
        </p:txBody>
      </p:sp>
      <p:sp>
        <p:nvSpPr>
          <p:cNvPr id="42" name="Rectangle 41">
            <a:extLst>
              <a:ext uri="{FF2B5EF4-FFF2-40B4-BE49-F238E27FC236}">
                <a16:creationId xmlns:a16="http://schemas.microsoft.com/office/drawing/2014/main" id="{38BBF233-427E-2F42-AEC7-5B6636ACC9C8}"/>
              </a:ext>
            </a:extLst>
          </p:cNvPr>
          <p:cNvSpPr/>
          <p:nvPr/>
        </p:nvSpPr>
        <p:spPr>
          <a:xfrm>
            <a:off x="8115423" y="3104469"/>
            <a:ext cx="2594701" cy="1092030"/>
          </a:xfrm>
          <a:prstGeom prst="rect">
            <a:avLst/>
          </a:prstGeom>
          <a:ln>
            <a:noFill/>
          </a:ln>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800" cap="none" spc="0" normalizeH="0" baseline="0" noProof="0" dirty="0">
                <a:ln>
                  <a:noFill/>
                </a:ln>
                <a:solidFill>
                  <a:srgbClr val="3C3C3C">
                    <a:lumMod val="50000"/>
                  </a:srgbClr>
                </a:solidFill>
                <a:effectLst/>
                <a:uLnTx/>
                <a:uFillTx/>
                <a:latin typeface="Segoe UI"/>
                <a:ea typeface="+mn-ea"/>
                <a:cs typeface="+mn-cs"/>
              </a:rPr>
              <a:t>3-week Sprints</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800" cap="none" spc="0" normalizeH="0" baseline="0" noProof="0" dirty="0">
                <a:ln>
                  <a:noFill/>
                </a:ln>
                <a:solidFill>
                  <a:srgbClr val="3C3C3C">
                    <a:lumMod val="50000"/>
                  </a:srgbClr>
                </a:solidFill>
                <a:effectLst/>
                <a:uLnTx/>
                <a:uFillTx/>
                <a:latin typeface="Segoe UI"/>
                <a:ea typeface="+mn-ea"/>
                <a:cs typeface="+mn-cs"/>
              </a:rPr>
              <a:t>Features shipped every Sprint</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800" cap="none" spc="-30" normalizeH="0" baseline="0" noProof="0" dirty="0">
                <a:ln>
                  <a:noFill/>
                </a:ln>
                <a:solidFill>
                  <a:srgbClr val="3C3C3C">
                    <a:lumMod val="50000"/>
                  </a:srgbClr>
                </a:solidFill>
                <a:effectLst/>
                <a:uLnTx/>
                <a:uFillTx/>
                <a:latin typeface="Segoe UI"/>
                <a:ea typeface="+mn-ea"/>
                <a:cs typeface="+mn-cs"/>
              </a:rPr>
              <a:t>User satisfaction determines success</a:t>
            </a:r>
            <a:br>
              <a:rPr kumimoji="0" lang="en-US" sz="1200" b="0" i="0" u="none" strike="noStrike" kern="800" cap="none" spc="0" normalizeH="0" baseline="0" noProof="0" dirty="0">
                <a:ln>
                  <a:noFill/>
                </a:ln>
                <a:solidFill>
                  <a:srgbClr val="3C3C3C">
                    <a:lumMod val="50000"/>
                  </a:srgbClr>
                </a:solidFill>
                <a:effectLst/>
                <a:uLnTx/>
                <a:uFillTx/>
                <a:latin typeface="Segoe UI"/>
                <a:ea typeface="+mn-ea"/>
                <a:cs typeface="+mn-cs"/>
              </a:rPr>
            </a:br>
            <a:r>
              <a:rPr kumimoji="0" lang="en-US" sz="1200" b="0" i="0" u="none" strike="noStrike" kern="800" cap="none" spc="0" normalizeH="0" baseline="0" noProof="0" dirty="0">
                <a:ln>
                  <a:noFill/>
                </a:ln>
                <a:solidFill>
                  <a:srgbClr val="3C3C3C">
                    <a:lumMod val="50000"/>
                  </a:srgbClr>
                </a:solidFill>
                <a:effectLst/>
                <a:uLnTx/>
                <a:uFillTx/>
                <a:latin typeface="Segoe UI"/>
                <a:ea typeface="+mn-ea"/>
                <a:cs typeface="+mn-cs"/>
              </a:rPr>
              <a:t>Continuous planning &amp; learning</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200" b="0" i="0" u="none" strike="noStrike" kern="800" cap="none" spc="0" normalizeH="0" baseline="0" noProof="0" dirty="0">
                <a:ln>
                  <a:noFill/>
                </a:ln>
                <a:solidFill>
                  <a:srgbClr val="3C3C3C">
                    <a:lumMod val="50000"/>
                  </a:srgbClr>
                </a:solidFill>
                <a:effectLst/>
                <a:uLnTx/>
                <a:uFillTx/>
                <a:latin typeface="Segoe UI"/>
                <a:ea typeface="+mn-ea"/>
                <a:cs typeface="+mn-cs"/>
              </a:rPr>
              <a:t>Publicly shared roadmap</a:t>
            </a:r>
          </a:p>
        </p:txBody>
      </p:sp>
      <p:sp>
        <p:nvSpPr>
          <p:cNvPr id="43" name="Rectangle 42">
            <a:extLst>
              <a:ext uri="{FF2B5EF4-FFF2-40B4-BE49-F238E27FC236}">
                <a16:creationId xmlns:a16="http://schemas.microsoft.com/office/drawing/2014/main" id="{E21E6A7F-65A7-3E41-A434-394E987C639A}"/>
              </a:ext>
            </a:extLst>
          </p:cNvPr>
          <p:cNvSpPr/>
          <p:nvPr/>
        </p:nvSpPr>
        <p:spPr>
          <a:xfrm>
            <a:off x="8115425" y="4841409"/>
            <a:ext cx="2811940" cy="1027397"/>
          </a:xfrm>
          <a:prstGeom prst="rect">
            <a:avLst/>
          </a:prstGeom>
          <a:ln>
            <a:noFill/>
          </a:ln>
        </p:spPr>
        <p:txBody>
          <a:bodyPr wrap="square"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200" b="0" i="0" u="none" strike="noStrike" kern="800" cap="none" spc="0" normalizeH="0" baseline="0" noProof="0" dirty="0">
                <a:ln>
                  <a:noFill/>
                </a:ln>
                <a:solidFill>
                  <a:srgbClr val="3C3C3C">
                    <a:lumMod val="50000"/>
                  </a:srgbClr>
                </a:solidFill>
                <a:effectLst/>
                <a:uLnTx/>
                <a:uFillTx/>
                <a:latin typeface="Segoe UI"/>
                <a:ea typeface="+mn-ea"/>
                <a:cs typeface="+mn-cs"/>
              </a:rPr>
              <a:t>Mockups in PPT</a:t>
            </a:r>
            <a:endParaRPr kumimoji="0" lang="en-US" sz="1200" b="0" i="1" u="none" strike="noStrike" kern="800" cap="none" spc="0" normalizeH="0" baseline="0" noProof="0" dirty="0">
              <a:ln>
                <a:noFill/>
              </a:ln>
              <a:solidFill>
                <a:srgbClr val="0070C0"/>
              </a:solidFill>
              <a:effectLst/>
              <a:uLnTx/>
              <a:uFillTx/>
              <a:latin typeface="Segoe UI"/>
              <a:ea typeface="+mn-ea"/>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200" b="0" i="0" u="none" strike="noStrike" kern="800" cap="none" spc="0" normalizeH="0" baseline="0" noProof="0" dirty="0">
                <a:ln>
                  <a:noFill/>
                </a:ln>
                <a:solidFill>
                  <a:srgbClr val="3C3C3C">
                    <a:lumMod val="50000"/>
                  </a:srgbClr>
                </a:solidFill>
                <a:effectLst/>
                <a:uLnTx/>
                <a:uFillTx/>
                <a:latin typeface="Segoe UI"/>
                <a:ea typeface="+mn-ea"/>
                <a:cs typeface="+mn-cs"/>
              </a:rPr>
              <a:t>Git</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200" b="0" i="0" u="none" strike="noStrike" kern="800" cap="none" spc="0" normalizeH="0" baseline="0" noProof="0" dirty="0">
                <a:ln>
                  <a:noFill/>
                </a:ln>
                <a:solidFill>
                  <a:srgbClr val="3C3C3C">
                    <a:lumMod val="50000"/>
                  </a:srgbClr>
                </a:solidFill>
                <a:effectLst/>
                <a:uLnTx/>
                <a:uFillTx/>
                <a:latin typeface="Segoe UI"/>
                <a:ea typeface="+mn-ea"/>
                <a:cs typeface="+mn-cs"/>
              </a:rPr>
              <a:t>Everyone in master</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sz="1200" b="1" i="0" u="none" strike="noStrike" kern="800" cap="none" spc="0" normalizeH="0" baseline="0" noProof="0" dirty="0">
                <a:ln>
                  <a:noFill/>
                </a:ln>
                <a:solidFill>
                  <a:srgbClr val="3C3C3C">
                    <a:lumMod val="50000"/>
                  </a:srgbClr>
                </a:solidFill>
                <a:effectLst/>
                <a:uLnTx/>
                <a:uFillTx/>
                <a:latin typeface="Segoe UI"/>
                <a:ea typeface="+mn-ea"/>
                <a:cs typeface="+mn-cs"/>
              </a:rPr>
              <a:t>Azure DevOps</a:t>
            </a:r>
          </a:p>
        </p:txBody>
      </p:sp>
      <p:sp>
        <p:nvSpPr>
          <p:cNvPr id="44" name="Isosceles Triangle 37">
            <a:extLst>
              <a:ext uri="{FF2B5EF4-FFF2-40B4-BE49-F238E27FC236}">
                <a16:creationId xmlns:a16="http://schemas.microsoft.com/office/drawing/2014/main" id="{0A9C7435-FF1E-DC46-A8D6-F5EF6F9216A1}"/>
              </a:ext>
            </a:extLst>
          </p:cNvPr>
          <p:cNvSpPr/>
          <p:nvPr/>
        </p:nvSpPr>
        <p:spPr bwMode="auto">
          <a:xfrm rot="5400000">
            <a:off x="6913815" y="3445815"/>
            <a:ext cx="766852" cy="442687"/>
          </a:xfrm>
          <a:prstGeom prst="triangle">
            <a:avLst/>
          </a:prstGeom>
          <a:solidFill>
            <a:srgbClr val="FFFFFF">
              <a:lumMod val="85000"/>
            </a:srgbClr>
          </a:solidFill>
          <a:ln w="10795" cap="flat" cmpd="sng" algn="ctr">
            <a:noFill/>
            <a:prstDash val="solid"/>
          </a:ln>
          <a:effectLst/>
        </p:spPr>
        <p:txBody>
          <a:bodyPr rot="0" spcFirstLastPara="0" vertOverflow="overflow" horzOverflow="overflow" vert="horz" wrap="square" lIns="0" tIns="182880" rIns="0" bIns="46637"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100000">
                    <a:srgbClr val="0078D4"/>
                  </a:gs>
                  <a:gs pos="0">
                    <a:srgbClr val="0078D4"/>
                  </a:gs>
                </a:gsLst>
                <a:lin ang="5400000" scaled="0"/>
              </a:gradFill>
              <a:effectLst/>
              <a:uLnTx/>
              <a:uFillTx/>
              <a:latin typeface="Segoe UI Semibold"/>
              <a:ea typeface="+mn-ea"/>
              <a:cs typeface="+mn-cs"/>
            </a:endParaRPr>
          </a:p>
        </p:txBody>
      </p:sp>
      <p:sp>
        <p:nvSpPr>
          <p:cNvPr id="45" name="Isosceles Triangle 39">
            <a:extLst>
              <a:ext uri="{FF2B5EF4-FFF2-40B4-BE49-F238E27FC236}">
                <a16:creationId xmlns:a16="http://schemas.microsoft.com/office/drawing/2014/main" id="{73A015EF-9FD7-904A-A4CA-9F472568077A}"/>
              </a:ext>
            </a:extLst>
          </p:cNvPr>
          <p:cNvSpPr/>
          <p:nvPr/>
        </p:nvSpPr>
        <p:spPr bwMode="auto">
          <a:xfrm rot="5400000">
            <a:off x="6913815" y="5154936"/>
            <a:ext cx="766852" cy="442687"/>
          </a:xfrm>
          <a:prstGeom prst="triangle">
            <a:avLst/>
          </a:prstGeom>
          <a:solidFill>
            <a:srgbClr val="FFFFFF">
              <a:lumMod val="85000"/>
            </a:srgbClr>
          </a:solidFill>
          <a:ln w="10795" cap="flat" cmpd="sng" algn="ctr">
            <a:noFill/>
            <a:prstDash val="solid"/>
          </a:ln>
          <a:effectLst/>
        </p:spPr>
        <p:txBody>
          <a:bodyPr rot="0" spcFirstLastPara="0" vertOverflow="overflow" horzOverflow="overflow" vert="horz" wrap="square" lIns="0" tIns="182880" rIns="0" bIns="46637"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0" cap="none" spc="0" normalizeH="0" baseline="0" noProof="0" dirty="0">
              <a:ln>
                <a:noFill/>
              </a:ln>
              <a:gradFill>
                <a:gsLst>
                  <a:gs pos="100000">
                    <a:srgbClr val="0078D4"/>
                  </a:gs>
                  <a:gs pos="0">
                    <a:srgbClr val="0078D4"/>
                  </a:gs>
                </a:gsLst>
                <a:lin ang="5400000" scaled="0"/>
              </a:gradFill>
              <a:effectLst/>
              <a:uLnTx/>
              <a:uFillTx/>
              <a:latin typeface="Segoe UI Semibold"/>
              <a:ea typeface="+mn-ea"/>
              <a:cs typeface="+mn-cs"/>
            </a:endParaRPr>
          </a:p>
        </p:txBody>
      </p:sp>
    </p:spTree>
    <p:extLst>
      <p:ext uri="{BB962C8B-B14F-4D97-AF65-F5344CB8AC3E}">
        <p14:creationId xmlns:p14="http://schemas.microsoft.com/office/powerpoint/2010/main" val="16629767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500"/>
                                        <p:tgtEl>
                                          <p:spTgt spid="37"/>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childTnLst>
                          </p:cTn>
                        </p:par>
                        <p:par>
                          <p:cTn id="21" fill="hold">
                            <p:stCondLst>
                              <p:cond delay="2000"/>
                            </p:stCondLst>
                            <p:childTnLst>
                              <p:par>
                                <p:cTn id="22" presetID="2" presetClass="entr" presetSubtype="8" fill="hold" nodeType="afterEffect">
                                  <p:stCondLst>
                                    <p:cond delay="0"/>
                                  </p:stCondLst>
                                  <p:childTnLst>
                                    <p:set>
                                      <p:cBhvr>
                                        <p:cTn id="23" dur="1" fill="hold">
                                          <p:stCondLst>
                                            <p:cond delay="0"/>
                                          </p:stCondLst>
                                        </p:cTn>
                                        <p:tgtEl>
                                          <p:spTgt spid="33"/>
                                        </p:tgtEl>
                                        <p:attrNameLst>
                                          <p:attrName>style.visibility</p:attrName>
                                        </p:attrNameLst>
                                      </p:cBhvr>
                                      <p:to>
                                        <p:strVal val="visible"/>
                                      </p:to>
                                    </p:set>
                                    <p:anim calcmode="lin" valueType="num">
                                      <p:cBhvr additive="base">
                                        <p:cTn id="24" dur="500" fill="hold"/>
                                        <p:tgtEl>
                                          <p:spTgt spid="33"/>
                                        </p:tgtEl>
                                        <p:attrNameLst>
                                          <p:attrName>ppt_x</p:attrName>
                                        </p:attrNameLst>
                                      </p:cBhvr>
                                      <p:tavLst>
                                        <p:tav tm="0">
                                          <p:val>
                                            <p:strVal val="0-#ppt_w/2"/>
                                          </p:val>
                                        </p:tav>
                                        <p:tav tm="100000">
                                          <p:val>
                                            <p:strVal val="#ppt_x"/>
                                          </p:val>
                                        </p:tav>
                                      </p:tavLst>
                                    </p:anim>
                                    <p:anim calcmode="lin" valueType="num">
                                      <p:cBhvr additive="base">
                                        <p:cTn id="25" dur="500" fill="hold"/>
                                        <p:tgtEl>
                                          <p:spTgt spid="33"/>
                                        </p:tgtEl>
                                        <p:attrNameLst>
                                          <p:attrName>ppt_y</p:attrName>
                                        </p:attrNameLst>
                                      </p:cBhvr>
                                      <p:tavLst>
                                        <p:tav tm="0">
                                          <p:val>
                                            <p:strVal val="#ppt_y"/>
                                          </p:val>
                                        </p:tav>
                                        <p:tav tm="100000">
                                          <p:val>
                                            <p:strVal val="#ppt_y"/>
                                          </p:val>
                                        </p:tav>
                                      </p:tavLst>
                                    </p:anim>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fade">
                                      <p:cBhvr>
                                        <p:cTn id="29" dur="500"/>
                                        <p:tgtEl>
                                          <p:spTgt spid="38"/>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fade">
                                      <p:cBhvr>
                                        <p:cTn id="33" dur="500"/>
                                        <p:tgtEl>
                                          <p:spTgt spid="44"/>
                                        </p:tgtEl>
                                      </p:cBhvr>
                                    </p:animEffect>
                                  </p:childTnLst>
                                </p:cTn>
                              </p:par>
                            </p:childTnLst>
                          </p:cTn>
                        </p:par>
                        <p:par>
                          <p:cTn id="34" fill="hold">
                            <p:stCondLst>
                              <p:cond delay="3500"/>
                            </p:stCondLst>
                            <p:childTnLst>
                              <p:par>
                                <p:cTn id="35" presetID="10" presetClass="entr" presetSubtype="0" fill="hold" grpId="0" nodeType="after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500"/>
                                        <p:tgtEl>
                                          <p:spTgt spid="42"/>
                                        </p:tgtEl>
                                      </p:cBhvr>
                                    </p:animEffect>
                                  </p:childTnLst>
                                </p:cTn>
                              </p:par>
                            </p:childTnLst>
                          </p:cTn>
                        </p:par>
                        <p:par>
                          <p:cTn id="38" fill="hold">
                            <p:stCondLst>
                              <p:cond delay="4000"/>
                            </p:stCondLst>
                            <p:childTnLst>
                              <p:par>
                                <p:cTn id="39" presetID="2" presetClass="entr" presetSubtype="8" fill="hold" nodeType="after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500" fill="hold"/>
                                        <p:tgtEl>
                                          <p:spTgt spid="25"/>
                                        </p:tgtEl>
                                        <p:attrNameLst>
                                          <p:attrName>ppt_x</p:attrName>
                                        </p:attrNameLst>
                                      </p:cBhvr>
                                      <p:tavLst>
                                        <p:tav tm="0">
                                          <p:val>
                                            <p:strVal val="0-#ppt_w/2"/>
                                          </p:val>
                                        </p:tav>
                                        <p:tav tm="100000">
                                          <p:val>
                                            <p:strVal val="#ppt_x"/>
                                          </p:val>
                                        </p:tav>
                                      </p:tavLst>
                                    </p:anim>
                                    <p:anim calcmode="lin" valueType="num">
                                      <p:cBhvr additive="base">
                                        <p:cTn id="42" dur="500" fill="hold"/>
                                        <p:tgtEl>
                                          <p:spTgt spid="25"/>
                                        </p:tgtEl>
                                        <p:attrNameLst>
                                          <p:attrName>ppt_y</p:attrName>
                                        </p:attrNameLst>
                                      </p:cBhvr>
                                      <p:tavLst>
                                        <p:tav tm="0">
                                          <p:val>
                                            <p:strVal val="#ppt_y"/>
                                          </p:val>
                                        </p:tav>
                                        <p:tav tm="100000">
                                          <p:val>
                                            <p:strVal val="#ppt_y"/>
                                          </p:val>
                                        </p:tav>
                                      </p:tavLst>
                                    </p:anim>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500"/>
                                        <p:tgtEl>
                                          <p:spTgt spid="39"/>
                                        </p:tgtEl>
                                      </p:cBhvr>
                                    </p:animEffect>
                                  </p:childTnLst>
                                </p:cTn>
                              </p:par>
                            </p:childTnLst>
                          </p:cTn>
                        </p:par>
                        <p:par>
                          <p:cTn id="47" fill="hold">
                            <p:stCondLst>
                              <p:cond delay="5000"/>
                            </p:stCondLst>
                            <p:childTnLst>
                              <p:par>
                                <p:cTn id="48" presetID="10" presetClass="entr" presetSubtype="0" fill="hold" grpId="0" nodeType="after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fade">
                                      <p:cBhvr>
                                        <p:cTn id="50" dur="500"/>
                                        <p:tgtEl>
                                          <p:spTgt spid="45"/>
                                        </p:tgtEl>
                                      </p:cBhvr>
                                    </p:animEffect>
                                  </p:childTnLst>
                                </p:cTn>
                              </p:par>
                            </p:childTnLst>
                          </p:cTn>
                        </p:par>
                        <p:par>
                          <p:cTn id="51" fill="hold">
                            <p:stCondLst>
                              <p:cond delay="5500"/>
                            </p:stCondLst>
                            <p:childTnLst>
                              <p:par>
                                <p:cTn id="52" presetID="10" presetClass="entr" presetSubtype="0" fill="hold" grpId="0" nodeType="after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0" grpId="0" animBg="1"/>
      <p:bldP spid="41" grpId="0"/>
      <p:bldP spid="42" grpId="0"/>
      <p:bldP spid="43" grpId="0"/>
      <p:bldP spid="44" grpId="0" animBg="1"/>
      <p:bldP spid="4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9500D-E849-4260-9835-4D7D100153F8}"/>
              </a:ext>
            </a:extLst>
          </p:cNvPr>
          <p:cNvSpPr>
            <a:spLocks noGrp="1"/>
          </p:cNvSpPr>
          <p:nvPr>
            <p:ph type="title"/>
          </p:nvPr>
        </p:nvSpPr>
        <p:spPr/>
        <p:txBody>
          <a:bodyPr>
            <a:normAutofit fontScale="90000"/>
          </a:bodyPr>
          <a:lstStyle/>
          <a:p>
            <a:r>
              <a:rPr lang="en-US" dirty="0"/>
              <a:t>Summary</a:t>
            </a:r>
          </a:p>
        </p:txBody>
      </p:sp>
      <p:sp>
        <p:nvSpPr>
          <p:cNvPr id="3" name="Subtitle 2">
            <a:extLst>
              <a:ext uri="{FF2B5EF4-FFF2-40B4-BE49-F238E27FC236}">
                <a16:creationId xmlns:a16="http://schemas.microsoft.com/office/drawing/2014/main" id="{5D51917E-3CD2-4CB2-8967-5FEEFA09CF08}"/>
              </a:ext>
            </a:extLst>
          </p:cNvPr>
          <p:cNvSpPr>
            <a:spLocks noGrp="1"/>
          </p:cNvSpPr>
          <p:nvPr>
            <p:ph type="subTitle" idx="27"/>
          </p:nvPr>
        </p:nvSpPr>
        <p:spPr/>
        <p:txBody>
          <a:bodyPr/>
          <a:lstStyle/>
          <a:p>
            <a:r>
              <a:rPr lang="en-US" dirty="0"/>
              <a:t>Different paths – one destination</a:t>
            </a:r>
          </a:p>
        </p:txBody>
      </p:sp>
      <p:sp>
        <p:nvSpPr>
          <p:cNvPr id="26" name="Rectangle 25">
            <a:extLst>
              <a:ext uri="{FF2B5EF4-FFF2-40B4-BE49-F238E27FC236}">
                <a16:creationId xmlns:a16="http://schemas.microsoft.com/office/drawing/2014/main" id="{614FC839-26CA-4027-ACC2-0AC28D56B973}"/>
              </a:ext>
            </a:extLst>
          </p:cNvPr>
          <p:cNvSpPr/>
          <p:nvPr/>
        </p:nvSpPr>
        <p:spPr bwMode="auto">
          <a:xfrm>
            <a:off x="3290531" y="3997536"/>
            <a:ext cx="6675120" cy="1581912"/>
          </a:xfrm>
          <a:prstGeom prst="rect">
            <a:avLst/>
          </a:prstGeom>
          <a:solidFill>
            <a:srgbClr val="FFFFFF">
              <a:lumMod val="95000"/>
              <a:alpha val="76000"/>
            </a:srgbClr>
          </a:solidFill>
          <a:ln w="10795" cap="flat" cmpd="sng" algn="ctr">
            <a:noFill/>
            <a:prstDash val="solid"/>
          </a:ln>
          <a:effectLst>
            <a:outerShdw blurRad="190500" dist="38100" dir="2700000" algn="tl" rotWithShape="0">
              <a:prstClr val="black">
                <a:alpha val="10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err="1">
              <a:ln>
                <a:noFill/>
              </a:ln>
              <a:noFill/>
              <a:effectLst/>
              <a:uLnTx/>
              <a:uFillTx/>
              <a:latin typeface="Segoe UI Semibold"/>
              <a:ea typeface="+mn-ea"/>
              <a:cs typeface="+mn-cs"/>
            </a:endParaRPr>
          </a:p>
        </p:txBody>
      </p:sp>
      <p:grpSp>
        <p:nvGrpSpPr>
          <p:cNvPr id="27" name="Group 26">
            <a:extLst>
              <a:ext uri="{FF2B5EF4-FFF2-40B4-BE49-F238E27FC236}">
                <a16:creationId xmlns:a16="http://schemas.microsoft.com/office/drawing/2014/main" id="{48FE6178-EB59-4AD4-8478-2CF055EEE7D0}"/>
              </a:ext>
            </a:extLst>
          </p:cNvPr>
          <p:cNvGrpSpPr/>
          <p:nvPr/>
        </p:nvGrpSpPr>
        <p:grpSpPr>
          <a:xfrm>
            <a:off x="8254047" y="4564840"/>
            <a:ext cx="261987" cy="303043"/>
            <a:chOff x="7395728" y="4546507"/>
            <a:chExt cx="261987" cy="303043"/>
          </a:xfrm>
        </p:grpSpPr>
        <p:sp>
          <p:nvSpPr>
            <p:cNvPr id="28" name="Freeform 17">
              <a:extLst>
                <a:ext uri="{FF2B5EF4-FFF2-40B4-BE49-F238E27FC236}">
                  <a16:creationId xmlns:a16="http://schemas.microsoft.com/office/drawing/2014/main" id="{664BF5B7-FAF0-4104-A4C9-E037FAB7102F}"/>
                </a:ext>
              </a:extLst>
            </p:cNvPr>
            <p:cNvSpPr>
              <a:spLocks/>
            </p:cNvSpPr>
            <p:nvPr/>
          </p:nvSpPr>
          <p:spPr bwMode="auto">
            <a:xfrm>
              <a:off x="7544262" y="4689818"/>
              <a:ext cx="113453" cy="131368"/>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29" name="Freeform 18">
              <a:extLst>
                <a:ext uri="{FF2B5EF4-FFF2-40B4-BE49-F238E27FC236}">
                  <a16:creationId xmlns:a16="http://schemas.microsoft.com/office/drawing/2014/main" id="{7B4254C1-F7C1-4FF4-9E90-5C16FC5BB03E}"/>
                </a:ext>
              </a:extLst>
            </p:cNvPr>
            <p:cNvSpPr>
              <a:spLocks/>
            </p:cNvSpPr>
            <p:nvPr/>
          </p:nvSpPr>
          <p:spPr bwMode="auto">
            <a:xfrm>
              <a:off x="7544262" y="4723406"/>
              <a:ext cx="113453" cy="32842"/>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30" name="Line 19">
              <a:extLst>
                <a:ext uri="{FF2B5EF4-FFF2-40B4-BE49-F238E27FC236}">
                  <a16:creationId xmlns:a16="http://schemas.microsoft.com/office/drawing/2014/main" id="{FAFADA66-D0ED-49CF-848C-349BCA8D4D67}"/>
                </a:ext>
              </a:extLst>
            </p:cNvPr>
            <p:cNvSpPr>
              <a:spLocks noChangeShapeType="1"/>
            </p:cNvSpPr>
            <p:nvPr/>
          </p:nvSpPr>
          <p:spPr bwMode="auto">
            <a:xfrm>
              <a:off x="7600988" y="4751770"/>
              <a:ext cx="0" cy="69416"/>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31" name="Freeform 20">
              <a:extLst>
                <a:ext uri="{FF2B5EF4-FFF2-40B4-BE49-F238E27FC236}">
                  <a16:creationId xmlns:a16="http://schemas.microsoft.com/office/drawing/2014/main" id="{A5974C3F-4C4C-4C21-99C5-34B90D0685B4}"/>
                </a:ext>
              </a:extLst>
            </p:cNvPr>
            <p:cNvSpPr>
              <a:spLocks/>
            </p:cNvSpPr>
            <p:nvPr/>
          </p:nvSpPr>
          <p:spPr bwMode="auto">
            <a:xfrm>
              <a:off x="7395728" y="4689818"/>
              <a:ext cx="113453" cy="131368"/>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32" name="Freeform 21">
              <a:extLst>
                <a:ext uri="{FF2B5EF4-FFF2-40B4-BE49-F238E27FC236}">
                  <a16:creationId xmlns:a16="http://schemas.microsoft.com/office/drawing/2014/main" id="{D18B4B47-2CE7-445B-912F-9C9E2DE0EACB}"/>
                </a:ext>
              </a:extLst>
            </p:cNvPr>
            <p:cNvSpPr>
              <a:spLocks/>
            </p:cNvSpPr>
            <p:nvPr/>
          </p:nvSpPr>
          <p:spPr bwMode="auto">
            <a:xfrm>
              <a:off x="7395728" y="4723406"/>
              <a:ext cx="113453" cy="32842"/>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33" name="Line 22">
              <a:extLst>
                <a:ext uri="{FF2B5EF4-FFF2-40B4-BE49-F238E27FC236}">
                  <a16:creationId xmlns:a16="http://schemas.microsoft.com/office/drawing/2014/main" id="{B4A18D57-33DE-4EF6-BC0C-E6259765DA0C}"/>
                </a:ext>
              </a:extLst>
            </p:cNvPr>
            <p:cNvSpPr>
              <a:spLocks noChangeShapeType="1"/>
            </p:cNvSpPr>
            <p:nvPr/>
          </p:nvSpPr>
          <p:spPr bwMode="auto">
            <a:xfrm>
              <a:off x="7452455" y="4751770"/>
              <a:ext cx="0" cy="69416"/>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34" name="Freeform 23">
              <a:extLst>
                <a:ext uri="{FF2B5EF4-FFF2-40B4-BE49-F238E27FC236}">
                  <a16:creationId xmlns:a16="http://schemas.microsoft.com/office/drawing/2014/main" id="{3BC9A7C0-1DCE-4519-8B61-EE98A1E5EB5D}"/>
                </a:ext>
              </a:extLst>
            </p:cNvPr>
            <p:cNvSpPr>
              <a:spLocks/>
            </p:cNvSpPr>
            <p:nvPr/>
          </p:nvSpPr>
          <p:spPr bwMode="auto">
            <a:xfrm>
              <a:off x="7465143" y="4812976"/>
              <a:ext cx="121663" cy="36574"/>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35" name="Freeform 24">
              <a:extLst>
                <a:ext uri="{FF2B5EF4-FFF2-40B4-BE49-F238E27FC236}">
                  <a16:creationId xmlns:a16="http://schemas.microsoft.com/office/drawing/2014/main" id="{33EE92CD-3C43-4F27-8F5A-164E19582F7D}"/>
                </a:ext>
              </a:extLst>
            </p:cNvPr>
            <p:cNvSpPr>
              <a:spLocks/>
            </p:cNvSpPr>
            <p:nvPr/>
          </p:nvSpPr>
          <p:spPr bwMode="auto">
            <a:xfrm>
              <a:off x="7470368" y="4546507"/>
              <a:ext cx="113453" cy="131368"/>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36" name="Freeform 25">
              <a:extLst>
                <a:ext uri="{FF2B5EF4-FFF2-40B4-BE49-F238E27FC236}">
                  <a16:creationId xmlns:a16="http://schemas.microsoft.com/office/drawing/2014/main" id="{B47D6964-1D72-4877-AA9C-1239EDFE46FB}"/>
                </a:ext>
              </a:extLst>
            </p:cNvPr>
            <p:cNvSpPr>
              <a:spLocks/>
            </p:cNvSpPr>
            <p:nvPr/>
          </p:nvSpPr>
          <p:spPr bwMode="auto">
            <a:xfrm>
              <a:off x="7470368" y="4580096"/>
              <a:ext cx="113453" cy="32842"/>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37" name="Line 26">
              <a:extLst>
                <a:ext uri="{FF2B5EF4-FFF2-40B4-BE49-F238E27FC236}">
                  <a16:creationId xmlns:a16="http://schemas.microsoft.com/office/drawing/2014/main" id="{6F36EB52-606C-4339-B751-236D23E710EE}"/>
                </a:ext>
              </a:extLst>
            </p:cNvPr>
            <p:cNvSpPr>
              <a:spLocks noChangeShapeType="1"/>
            </p:cNvSpPr>
            <p:nvPr/>
          </p:nvSpPr>
          <p:spPr bwMode="auto">
            <a:xfrm>
              <a:off x="7527095" y="4612938"/>
              <a:ext cx="0" cy="64938"/>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38" name="Freeform 27">
              <a:extLst>
                <a:ext uri="{FF2B5EF4-FFF2-40B4-BE49-F238E27FC236}">
                  <a16:creationId xmlns:a16="http://schemas.microsoft.com/office/drawing/2014/main" id="{09D827B9-D3BF-41DA-A847-9E3C51E562F2}"/>
                </a:ext>
              </a:extLst>
            </p:cNvPr>
            <p:cNvSpPr>
              <a:spLocks/>
            </p:cNvSpPr>
            <p:nvPr/>
          </p:nvSpPr>
          <p:spPr bwMode="auto">
            <a:xfrm>
              <a:off x="7583821" y="4609952"/>
              <a:ext cx="61205" cy="105244"/>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39" name="Freeform 28">
              <a:extLst>
                <a:ext uri="{FF2B5EF4-FFF2-40B4-BE49-F238E27FC236}">
                  <a16:creationId xmlns:a16="http://schemas.microsoft.com/office/drawing/2014/main" id="{719DA6B1-2AED-4C08-B0FA-4C240588AAE6}"/>
                </a:ext>
              </a:extLst>
            </p:cNvPr>
            <p:cNvSpPr>
              <a:spLocks/>
            </p:cNvSpPr>
            <p:nvPr/>
          </p:nvSpPr>
          <p:spPr bwMode="auto">
            <a:xfrm>
              <a:off x="7408417" y="4609952"/>
              <a:ext cx="61951" cy="105244"/>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grpSp>
      <p:grpSp>
        <p:nvGrpSpPr>
          <p:cNvPr id="40" name="Group 31">
            <a:extLst>
              <a:ext uri="{FF2B5EF4-FFF2-40B4-BE49-F238E27FC236}">
                <a16:creationId xmlns:a16="http://schemas.microsoft.com/office/drawing/2014/main" id="{FAEEF024-2819-40C3-B9CA-8CB3F61BB317}"/>
              </a:ext>
            </a:extLst>
          </p:cNvPr>
          <p:cNvGrpSpPr>
            <a:grpSpLocks noChangeAspect="1"/>
          </p:cNvGrpSpPr>
          <p:nvPr/>
        </p:nvGrpSpPr>
        <p:grpSpPr bwMode="auto">
          <a:xfrm>
            <a:off x="4663502" y="4586262"/>
            <a:ext cx="259638" cy="260198"/>
            <a:chOff x="12" y="7"/>
            <a:chExt cx="221" cy="231"/>
          </a:xfrm>
        </p:grpSpPr>
        <p:sp>
          <p:nvSpPr>
            <p:cNvPr id="41" name="Rectangle 32">
              <a:extLst>
                <a:ext uri="{FF2B5EF4-FFF2-40B4-BE49-F238E27FC236}">
                  <a16:creationId xmlns:a16="http://schemas.microsoft.com/office/drawing/2014/main" id="{EE849A41-5FCA-404A-A7D9-0FF2A92507D3}"/>
                </a:ext>
              </a:extLst>
            </p:cNvPr>
            <p:cNvSpPr>
              <a:spLocks noChangeArrowheads="1"/>
            </p:cNvSpPr>
            <p:nvPr/>
          </p:nvSpPr>
          <p:spPr bwMode="auto">
            <a:xfrm>
              <a:off x="12" y="7"/>
              <a:ext cx="221" cy="60"/>
            </a:xfrm>
            <a:prstGeom prst="rect">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16200000" scaled="1"/>
                </a:gradFill>
                <a:effectLst/>
                <a:uLnTx/>
                <a:uFillTx/>
                <a:latin typeface="Segoe UI Semilight"/>
                <a:ea typeface="+mn-ea"/>
                <a:cs typeface="+mn-cs"/>
              </a:endParaRPr>
            </a:p>
          </p:txBody>
        </p:sp>
        <p:sp>
          <p:nvSpPr>
            <p:cNvPr id="42" name="Line 33">
              <a:extLst>
                <a:ext uri="{FF2B5EF4-FFF2-40B4-BE49-F238E27FC236}">
                  <a16:creationId xmlns:a16="http://schemas.microsoft.com/office/drawing/2014/main" id="{B8EE1328-94B0-48FE-BEC4-F164A70CBBAC}"/>
                </a:ext>
              </a:extLst>
            </p:cNvPr>
            <p:cNvSpPr>
              <a:spLocks noChangeShapeType="1"/>
            </p:cNvSpPr>
            <p:nvPr/>
          </p:nvSpPr>
          <p:spPr bwMode="auto">
            <a:xfrm flipH="1">
              <a:off x="191" y="37"/>
              <a:ext cx="17" cy="0"/>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16200000" scaled="1"/>
                </a:gradFill>
                <a:effectLst/>
                <a:uLnTx/>
                <a:uFillTx/>
                <a:latin typeface="Segoe UI Semilight"/>
                <a:ea typeface="+mn-ea"/>
                <a:cs typeface="+mn-cs"/>
              </a:endParaRPr>
            </a:p>
          </p:txBody>
        </p:sp>
        <p:sp>
          <p:nvSpPr>
            <p:cNvPr id="43" name="Line 34">
              <a:extLst>
                <a:ext uri="{FF2B5EF4-FFF2-40B4-BE49-F238E27FC236}">
                  <a16:creationId xmlns:a16="http://schemas.microsoft.com/office/drawing/2014/main" id="{B1777A0D-BB50-4597-8EE4-BCC25607A2EE}"/>
                </a:ext>
              </a:extLst>
            </p:cNvPr>
            <p:cNvSpPr>
              <a:spLocks noChangeShapeType="1"/>
            </p:cNvSpPr>
            <p:nvPr/>
          </p:nvSpPr>
          <p:spPr bwMode="auto">
            <a:xfrm flipH="1">
              <a:off x="157" y="37"/>
              <a:ext cx="17" cy="0"/>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16200000" scaled="1"/>
                </a:gradFill>
                <a:effectLst/>
                <a:uLnTx/>
                <a:uFillTx/>
                <a:latin typeface="Segoe UI Semilight"/>
                <a:ea typeface="+mn-ea"/>
                <a:cs typeface="+mn-cs"/>
              </a:endParaRPr>
            </a:p>
          </p:txBody>
        </p:sp>
        <p:sp>
          <p:nvSpPr>
            <p:cNvPr id="44" name="Line 35">
              <a:extLst>
                <a:ext uri="{FF2B5EF4-FFF2-40B4-BE49-F238E27FC236}">
                  <a16:creationId xmlns:a16="http://schemas.microsoft.com/office/drawing/2014/main" id="{8D9BB5F5-9DD6-4C92-ACE6-022CA6539F3C}"/>
                </a:ext>
              </a:extLst>
            </p:cNvPr>
            <p:cNvSpPr>
              <a:spLocks noChangeShapeType="1"/>
            </p:cNvSpPr>
            <p:nvPr/>
          </p:nvSpPr>
          <p:spPr bwMode="auto">
            <a:xfrm flipH="1">
              <a:off x="54" y="37"/>
              <a:ext cx="69" cy="0"/>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16200000" scaled="1"/>
                </a:gradFill>
                <a:effectLst/>
                <a:uLnTx/>
                <a:uFillTx/>
                <a:latin typeface="Segoe UI Semilight"/>
                <a:ea typeface="+mn-ea"/>
                <a:cs typeface="+mn-cs"/>
              </a:endParaRPr>
            </a:p>
          </p:txBody>
        </p:sp>
        <p:sp>
          <p:nvSpPr>
            <p:cNvPr id="45" name="Rectangle 36">
              <a:extLst>
                <a:ext uri="{FF2B5EF4-FFF2-40B4-BE49-F238E27FC236}">
                  <a16:creationId xmlns:a16="http://schemas.microsoft.com/office/drawing/2014/main" id="{57B2FB05-A78F-4535-8CDC-B2B20416F202}"/>
                </a:ext>
              </a:extLst>
            </p:cNvPr>
            <p:cNvSpPr>
              <a:spLocks noChangeArrowheads="1"/>
            </p:cNvSpPr>
            <p:nvPr/>
          </p:nvSpPr>
          <p:spPr bwMode="auto">
            <a:xfrm>
              <a:off x="12" y="93"/>
              <a:ext cx="221" cy="59"/>
            </a:xfrm>
            <a:prstGeom prst="rect">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16200000" scaled="1"/>
                </a:gradFill>
                <a:effectLst/>
                <a:uLnTx/>
                <a:uFillTx/>
                <a:latin typeface="Segoe UI Semilight"/>
                <a:ea typeface="+mn-ea"/>
                <a:cs typeface="+mn-cs"/>
              </a:endParaRPr>
            </a:p>
          </p:txBody>
        </p:sp>
        <p:sp>
          <p:nvSpPr>
            <p:cNvPr id="46" name="Line 37">
              <a:extLst>
                <a:ext uri="{FF2B5EF4-FFF2-40B4-BE49-F238E27FC236}">
                  <a16:creationId xmlns:a16="http://schemas.microsoft.com/office/drawing/2014/main" id="{5CCFF6AD-DAFF-4958-B797-C70B5880B1F9}"/>
                </a:ext>
              </a:extLst>
            </p:cNvPr>
            <p:cNvSpPr>
              <a:spLocks noChangeShapeType="1"/>
            </p:cNvSpPr>
            <p:nvPr/>
          </p:nvSpPr>
          <p:spPr bwMode="auto">
            <a:xfrm flipH="1">
              <a:off x="191" y="123"/>
              <a:ext cx="17" cy="0"/>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16200000" scaled="1"/>
                </a:gradFill>
                <a:effectLst/>
                <a:uLnTx/>
                <a:uFillTx/>
                <a:latin typeface="Segoe UI Semilight"/>
                <a:ea typeface="+mn-ea"/>
                <a:cs typeface="+mn-cs"/>
              </a:endParaRPr>
            </a:p>
          </p:txBody>
        </p:sp>
        <p:sp>
          <p:nvSpPr>
            <p:cNvPr id="47" name="Line 38">
              <a:extLst>
                <a:ext uri="{FF2B5EF4-FFF2-40B4-BE49-F238E27FC236}">
                  <a16:creationId xmlns:a16="http://schemas.microsoft.com/office/drawing/2014/main" id="{138C029D-CBA5-4903-8694-22BCFCC9C803}"/>
                </a:ext>
              </a:extLst>
            </p:cNvPr>
            <p:cNvSpPr>
              <a:spLocks noChangeShapeType="1"/>
            </p:cNvSpPr>
            <p:nvPr/>
          </p:nvSpPr>
          <p:spPr bwMode="auto">
            <a:xfrm flipH="1">
              <a:off x="157" y="123"/>
              <a:ext cx="17" cy="0"/>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16200000" scaled="1"/>
                </a:gradFill>
                <a:effectLst/>
                <a:uLnTx/>
                <a:uFillTx/>
                <a:latin typeface="Segoe UI Semilight"/>
                <a:ea typeface="+mn-ea"/>
                <a:cs typeface="+mn-cs"/>
              </a:endParaRPr>
            </a:p>
          </p:txBody>
        </p:sp>
        <p:sp>
          <p:nvSpPr>
            <p:cNvPr id="48" name="Line 39">
              <a:extLst>
                <a:ext uri="{FF2B5EF4-FFF2-40B4-BE49-F238E27FC236}">
                  <a16:creationId xmlns:a16="http://schemas.microsoft.com/office/drawing/2014/main" id="{99D41D1D-0F78-435A-9C50-51DBC2DD2E4F}"/>
                </a:ext>
              </a:extLst>
            </p:cNvPr>
            <p:cNvSpPr>
              <a:spLocks noChangeShapeType="1"/>
            </p:cNvSpPr>
            <p:nvPr/>
          </p:nvSpPr>
          <p:spPr bwMode="auto">
            <a:xfrm flipH="1">
              <a:off x="54" y="123"/>
              <a:ext cx="69" cy="0"/>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16200000" scaled="1"/>
                </a:gradFill>
                <a:effectLst/>
                <a:uLnTx/>
                <a:uFillTx/>
                <a:latin typeface="Segoe UI Semilight"/>
                <a:ea typeface="+mn-ea"/>
                <a:cs typeface="+mn-cs"/>
              </a:endParaRPr>
            </a:p>
          </p:txBody>
        </p:sp>
        <p:sp>
          <p:nvSpPr>
            <p:cNvPr id="49" name="Rectangle 40">
              <a:extLst>
                <a:ext uri="{FF2B5EF4-FFF2-40B4-BE49-F238E27FC236}">
                  <a16:creationId xmlns:a16="http://schemas.microsoft.com/office/drawing/2014/main" id="{5CD00847-F4E3-4DF4-A152-15DF5540700D}"/>
                </a:ext>
              </a:extLst>
            </p:cNvPr>
            <p:cNvSpPr>
              <a:spLocks noChangeArrowheads="1"/>
            </p:cNvSpPr>
            <p:nvPr/>
          </p:nvSpPr>
          <p:spPr bwMode="auto">
            <a:xfrm>
              <a:off x="12" y="178"/>
              <a:ext cx="221" cy="60"/>
            </a:xfrm>
            <a:prstGeom prst="rect">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16200000" scaled="1"/>
                </a:gradFill>
                <a:effectLst/>
                <a:uLnTx/>
                <a:uFillTx/>
                <a:latin typeface="Segoe UI Semilight"/>
                <a:ea typeface="+mn-ea"/>
                <a:cs typeface="+mn-cs"/>
              </a:endParaRPr>
            </a:p>
          </p:txBody>
        </p:sp>
        <p:sp>
          <p:nvSpPr>
            <p:cNvPr id="72" name="Line 41">
              <a:extLst>
                <a:ext uri="{FF2B5EF4-FFF2-40B4-BE49-F238E27FC236}">
                  <a16:creationId xmlns:a16="http://schemas.microsoft.com/office/drawing/2014/main" id="{A276C4E7-5053-4355-A389-608EB58C7C84}"/>
                </a:ext>
              </a:extLst>
            </p:cNvPr>
            <p:cNvSpPr>
              <a:spLocks noChangeShapeType="1"/>
            </p:cNvSpPr>
            <p:nvPr/>
          </p:nvSpPr>
          <p:spPr bwMode="auto">
            <a:xfrm flipH="1">
              <a:off x="191" y="208"/>
              <a:ext cx="17" cy="0"/>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16200000" scaled="1"/>
                </a:gradFill>
                <a:effectLst/>
                <a:uLnTx/>
                <a:uFillTx/>
                <a:latin typeface="Segoe UI Semilight"/>
                <a:ea typeface="+mn-ea"/>
                <a:cs typeface="+mn-cs"/>
              </a:endParaRPr>
            </a:p>
          </p:txBody>
        </p:sp>
        <p:sp>
          <p:nvSpPr>
            <p:cNvPr id="73" name="Line 42">
              <a:extLst>
                <a:ext uri="{FF2B5EF4-FFF2-40B4-BE49-F238E27FC236}">
                  <a16:creationId xmlns:a16="http://schemas.microsoft.com/office/drawing/2014/main" id="{48F391A4-B30F-4655-943D-EA0D2BEE4647}"/>
                </a:ext>
              </a:extLst>
            </p:cNvPr>
            <p:cNvSpPr>
              <a:spLocks noChangeShapeType="1"/>
            </p:cNvSpPr>
            <p:nvPr/>
          </p:nvSpPr>
          <p:spPr bwMode="auto">
            <a:xfrm flipH="1">
              <a:off x="157" y="208"/>
              <a:ext cx="17" cy="0"/>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16200000" scaled="1"/>
                </a:gradFill>
                <a:effectLst/>
                <a:uLnTx/>
                <a:uFillTx/>
                <a:latin typeface="Segoe UI Semilight"/>
                <a:ea typeface="+mn-ea"/>
                <a:cs typeface="+mn-cs"/>
              </a:endParaRPr>
            </a:p>
          </p:txBody>
        </p:sp>
        <p:sp>
          <p:nvSpPr>
            <p:cNvPr id="74" name="Line 43">
              <a:extLst>
                <a:ext uri="{FF2B5EF4-FFF2-40B4-BE49-F238E27FC236}">
                  <a16:creationId xmlns:a16="http://schemas.microsoft.com/office/drawing/2014/main" id="{4712924E-FEB5-4D99-8629-A6218E766296}"/>
                </a:ext>
              </a:extLst>
            </p:cNvPr>
            <p:cNvSpPr>
              <a:spLocks noChangeShapeType="1"/>
            </p:cNvSpPr>
            <p:nvPr/>
          </p:nvSpPr>
          <p:spPr bwMode="auto">
            <a:xfrm flipH="1">
              <a:off x="54" y="208"/>
              <a:ext cx="69" cy="0"/>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16200000" scaled="1"/>
                </a:gradFill>
                <a:effectLst/>
                <a:uLnTx/>
                <a:uFillTx/>
                <a:latin typeface="Segoe UI Semilight"/>
                <a:ea typeface="+mn-ea"/>
                <a:cs typeface="+mn-cs"/>
              </a:endParaRPr>
            </a:p>
          </p:txBody>
        </p:sp>
        <p:sp>
          <p:nvSpPr>
            <p:cNvPr id="75" name="Line 44">
              <a:extLst>
                <a:ext uri="{FF2B5EF4-FFF2-40B4-BE49-F238E27FC236}">
                  <a16:creationId xmlns:a16="http://schemas.microsoft.com/office/drawing/2014/main" id="{32DD489B-F9CE-41AB-B1AB-230A61A70A33}"/>
                </a:ext>
              </a:extLst>
            </p:cNvPr>
            <p:cNvSpPr>
              <a:spLocks noChangeShapeType="1"/>
            </p:cNvSpPr>
            <p:nvPr/>
          </p:nvSpPr>
          <p:spPr bwMode="auto">
            <a:xfrm flipV="1">
              <a:off x="165" y="127"/>
              <a:ext cx="0" cy="25"/>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16200000" scaled="1"/>
                </a:gradFill>
                <a:effectLst/>
                <a:uLnTx/>
                <a:uFillTx/>
                <a:latin typeface="Segoe UI Semilight"/>
                <a:ea typeface="+mn-ea"/>
                <a:cs typeface="+mn-cs"/>
              </a:endParaRPr>
            </a:p>
          </p:txBody>
        </p:sp>
        <p:sp>
          <p:nvSpPr>
            <p:cNvPr id="76" name="Line 45">
              <a:extLst>
                <a:ext uri="{FF2B5EF4-FFF2-40B4-BE49-F238E27FC236}">
                  <a16:creationId xmlns:a16="http://schemas.microsoft.com/office/drawing/2014/main" id="{62536546-B191-4932-BA23-48247FBBB2A5}"/>
                </a:ext>
              </a:extLst>
            </p:cNvPr>
            <p:cNvSpPr>
              <a:spLocks noChangeShapeType="1"/>
            </p:cNvSpPr>
            <p:nvPr/>
          </p:nvSpPr>
          <p:spPr bwMode="auto">
            <a:xfrm flipV="1">
              <a:off x="165" y="42"/>
              <a:ext cx="0" cy="25"/>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16200000" scaled="1"/>
                </a:gradFill>
                <a:effectLst/>
                <a:uLnTx/>
                <a:uFillTx/>
                <a:latin typeface="Segoe UI Semilight"/>
                <a:ea typeface="+mn-ea"/>
                <a:cs typeface="+mn-cs"/>
              </a:endParaRPr>
            </a:p>
          </p:txBody>
        </p:sp>
        <p:sp>
          <p:nvSpPr>
            <p:cNvPr id="77" name="Line 46">
              <a:extLst>
                <a:ext uri="{FF2B5EF4-FFF2-40B4-BE49-F238E27FC236}">
                  <a16:creationId xmlns:a16="http://schemas.microsoft.com/office/drawing/2014/main" id="{998FF91D-0EBD-4A71-9893-C12FB3605F74}"/>
                </a:ext>
              </a:extLst>
            </p:cNvPr>
            <p:cNvSpPr>
              <a:spLocks noChangeShapeType="1"/>
            </p:cNvSpPr>
            <p:nvPr/>
          </p:nvSpPr>
          <p:spPr bwMode="auto">
            <a:xfrm flipV="1">
              <a:off x="165" y="212"/>
              <a:ext cx="0" cy="26"/>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0">
                      <a:srgbClr val="FFFFFF"/>
                    </a:gs>
                    <a:gs pos="100000">
                      <a:srgbClr val="FFFFFF"/>
                    </a:gs>
                  </a:gsLst>
                  <a:lin ang="16200000" scaled="1"/>
                </a:gradFill>
                <a:effectLst/>
                <a:uLnTx/>
                <a:uFillTx/>
                <a:latin typeface="Segoe UI Semilight"/>
                <a:ea typeface="+mn-ea"/>
                <a:cs typeface="+mn-cs"/>
              </a:endParaRPr>
            </a:p>
          </p:txBody>
        </p:sp>
      </p:grpSp>
      <p:sp>
        <p:nvSpPr>
          <p:cNvPr id="78" name="TextBox 77">
            <a:extLst>
              <a:ext uri="{FF2B5EF4-FFF2-40B4-BE49-F238E27FC236}">
                <a16:creationId xmlns:a16="http://schemas.microsoft.com/office/drawing/2014/main" id="{EC9A940A-F137-4855-A6F5-69B9125C214F}"/>
              </a:ext>
            </a:extLst>
          </p:cNvPr>
          <p:cNvSpPr txBox="1"/>
          <p:nvPr/>
        </p:nvSpPr>
        <p:spPr>
          <a:xfrm>
            <a:off x="7553768" y="4967932"/>
            <a:ext cx="1662545" cy="152349"/>
          </a:xfrm>
          <a:prstGeom prst="rect">
            <a:avLst/>
          </a:prstGeom>
          <a:noFill/>
          <a:ln>
            <a:noFill/>
          </a:ln>
        </p:spPr>
        <p:txBody>
          <a:bodyPr wrap="square" lIns="0" tIns="0" rIns="0" bIns="0" rtlCol="0" anchor="t">
            <a:spAutoFit/>
          </a:body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a:ln>
                  <a:noFill/>
                </a:ln>
                <a:gradFill>
                  <a:gsLst>
                    <a:gs pos="80531">
                      <a:srgbClr val="1A1A1A"/>
                    </a:gs>
                    <a:gs pos="60177">
                      <a:srgbClr val="1A1A1A"/>
                    </a:gs>
                  </a:gsLst>
                  <a:lin ang="5400000" scaled="1"/>
                </a:gradFill>
                <a:effectLst/>
                <a:uLnTx/>
                <a:uFillTx/>
                <a:latin typeface="Segoe UI"/>
                <a:ea typeface="+mn-ea"/>
                <a:cs typeface="+mn-cs"/>
              </a:rPr>
              <a:t>App, Data, &amp; AI Services</a:t>
            </a:r>
            <a:endParaRPr kumimoji="0" lang="en-US" sz="900" b="0" i="0" u="none" strike="noStrike" kern="0" cap="none" spc="0" normalizeH="0" baseline="0" noProof="0">
              <a:ln>
                <a:noFill/>
              </a:ln>
              <a:gradFill>
                <a:gsLst>
                  <a:gs pos="80531">
                    <a:srgbClr val="1A1A1A"/>
                  </a:gs>
                  <a:gs pos="60177">
                    <a:srgbClr val="1A1A1A"/>
                  </a:gs>
                </a:gsLst>
                <a:lin ang="5400000" scaled="1"/>
              </a:gradFill>
              <a:effectLst/>
              <a:uLnTx/>
              <a:uFillTx/>
              <a:latin typeface="Segoe UI"/>
              <a:ea typeface="+mn-ea"/>
              <a:cs typeface="+mn-cs"/>
            </a:endParaRPr>
          </a:p>
        </p:txBody>
      </p:sp>
      <p:sp>
        <p:nvSpPr>
          <p:cNvPr id="79" name="TextBox 78">
            <a:extLst>
              <a:ext uri="{FF2B5EF4-FFF2-40B4-BE49-F238E27FC236}">
                <a16:creationId xmlns:a16="http://schemas.microsoft.com/office/drawing/2014/main" id="{CCAE26D1-8F66-4E71-9526-890E84C0A0D6}"/>
              </a:ext>
            </a:extLst>
          </p:cNvPr>
          <p:cNvSpPr txBox="1"/>
          <p:nvPr/>
        </p:nvSpPr>
        <p:spPr>
          <a:xfrm>
            <a:off x="3962049" y="4967932"/>
            <a:ext cx="1662545" cy="152349"/>
          </a:xfrm>
          <a:prstGeom prst="rect">
            <a:avLst/>
          </a:prstGeom>
          <a:noFill/>
          <a:ln>
            <a:noFill/>
          </a:ln>
        </p:spPr>
        <p:txBody>
          <a:bodyPr wrap="square" lIns="0" tIns="0" rIns="0" bIns="0"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a:ln>
                  <a:noFill/>
                </a:ln>
                <a:gradFill>
                  <a:gsLst>
                    <a:gs pos="80531">
                      <a:srgbClr val="1A1A1A"/>
                    </a:gs>
                    <a:gs pos="60177">
                      <a:srgbClr val="1A1A1A"/>
                    </a:gs>
                  </a:gsLst>
                  <a:lin ang="5400000" scaled="1"/>
                </a:gradFill>
                <a:effectLst/>
                <a:uLnTx/>
                <a:uFillTx/>
                <a:latin typeface="Segoe UI"/>
                <a:ea typeface="+mn-ea"/>
                <a:cs typeface="+mn-cs"/>
              </a:rPr>
              <a:t>Virtual Machines</a:t>
            </a:r>
          </a:p>
        </p:txBody>
      </p:sp>
      <p:sp>
        <p:nvSpPr>
          <p:cNvPr id="80" name="TextBox 79">
            <a:extLst>
              <a:ext uri="{FF2B5EF4-FFF2-40B4-BE49-F238E27FC236}">
                <a16:creationId xmlns:a16="http://schemas.microsoft.com/office/drawing/2014/main" id="{CA3A3581-79B2-4BDB-ACD2-AF9DAC7B17CF}"/>
              </a:ext>
            </a:extLst>
          </p:cNvPr>
          <p:cNvSpPr txBox="1"/>
          <p:nvPr/>
        </p:nvSpPr>
        <p:spPr>
          <a:xfrm>
            <a:off x="5757908" y="4967932"/>
            <a:ext cx="1662545" cy="152349"/>
          </a:xfrm>
          <a:prstGeom prst="rect">
            <a:avLst/>
          </a:prstGeom>
          <a:noFill/>
          <a:ln>
            <a:noFill/>
          </a:ln>
        </p:spPr>
        <p:txBody>
          <a:bodyPr wrap="square" lIns="0" tIns="0" rIns="0" bIns="0"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marL="0" marR="0" lvl="0" indent="0" algn="ctr" defTabSz="896042" rtl="0"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a:ln>
                  <a:noFill/>
                </a:ln>
                <a:gradFill>
                  <a:gsLst>
                    <a:gs pos="80531">
                      <a:srgbClr val="1A1A1A"/>
                    </a:gs>
                    <a:gs pos="60177">
                      <a:srgbClr val="1A1A1A"/>
                    </a:gs>
                  </a:gsLst>
                  <a:lin ang="5400000" scaled="1"/>
                </a:gradFill>
                <a:effectLst/>
                <a:uLnTx/>
                <a:uFillTx/>
                <a:latin typeface="Segoe UI"/>
                <a:ea typeface="+mn-ea"/>
                <a:cs typeface="+mn-cs"/>
              </a:rPr>
              <a:t>Containers</a:t>
            </a:r>
          </a:p>
        </p:txBody>
      </p:sp>
      <p:grpSp>
        <p:nvGrpSpPr>
          <p:cNvPr id="81" name="Group 80">
            <a:extLst>
              <a:ext uri="{FF2B5EF4-FFF2-40B4-BE49-F238E27FC236}">
                <a16:creationId xmlns:a16="http://schemas.microsoft.com/office/drawing/2014/main" id="{9A78655B-1C0D-4190-B5AC-763A576DF7B9}"/>
              </a:ext>
            </a:extLst>
          </p:cNvPr>
          <p:cNvGrpSpPr/>
          <p:nvPr/>
        </p:nvGrpSpPr>
        <p:grpSpPr>
          <a:xfrm>
            <a:off x="6423909" y="4570538"/>
            <a:ext cx="330542" cy="291647"/>
            <a:chOff x="1936408" y="5127116"/>
            <a:chExt cx="630725" cy="556508"/>
          </a:xfrm>
        </p:grpSpPr>
        <p:sp>
          <p:nvSpPr>
            <p:cNvPr id="82" name="Rectangle 81">
              <a:extLst>
                <a:ext uri="{FF2B5EF4-FFF2-40B4-BE49-F238E27FC236}">
                  <a16:creationId xmlns:a16="http://schemas.microsoft.com/office/drawing/2014/main" id="{08DA9129-C2DD-44BC-B7AC-0AA29800FA03}"/>
                </a:ext>
              </a:extLst>
            </p:cNvPr>
            <p:cNvSpPr/>
            <p:nvPr/>
          </p:nvSpPr>
          <p:spPr bwMode="auto">
            <a:xfrm>
              <a:off x="1936408" y="5335601"/>
              <a:ext cx="630725" cy="348023"/>
            </a:xfrm>
            <a:prstGeom prst="rect">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16200000" scaled="1"/>
                </a:gradFill>
                <a:effectLst/>
                <a:uLnTx/>
                <a:uFillTx/>
                <a:latin typeface="Segoe UI Semilight"/>
                <a:ea typeface="+mn-ea"/>
                <a:cs typeface="+mn-cs"/>
              </a:endParaRPr>
            </a:p>
          </p:txBody>
        </p:sp>
        <p:grpSp>
          <p:nvGrpSpPr>
            <p:cNvPr id="83" name="Group 82">
              <a:extLst>
                <a:ext uri="{FF2B5EF4-FFF2-40B4-BE49-F238E27FC236}">
                  <a16:creationId xmlns:a16="http://schemas.microsoft.com/office/drawing/2014/main" id="{4768B519-995C-45FF-B476-E68B371CFF9D}"/>
                </a:ext>
              </a:extLst>
            </p:cNvPr>
            <p:cNvGrpSpPr/>
            <p:nvPr/>
          </p:nvGrpSpPr>
          <p:grpSpPr>
            <a:xfrm>
              <a:off x="2065006" y="5402036"/>
              <a:ext cx="373529" cy="215153"/>
              <a:chOff x="2081328" y="5432612"/>
              <a:chExt cx="373529" cy="173317"/>
            </a:xfrm>
          </p:grpSpPr>
          <p:cxnSp>
            <p:nvCxnSpPr>
              <p:cNvPr id="90" name="Straight Connector 89">
                <a:extLst>
                  <a:ext uri="{FF2B5EF4-FFF2-40B4-BE49-F238E27FC236}">
                    <a16:creationId xmlns:a16="http://schemas.microsoft.com/office/drawing/2014/main" id="{2850D149-B01C-4154-9773-3F39951F68DB}"/>
                  </a:ext>
                </a:extLst>
              </p:cNvPr>
              <p:cNvCxnSpPr/>
              <p:nvPr/>
            </p:nvCxnSpPr>
            <p:spPr>
              <a:xfrm>
                <a:off x="2081328" y="5432612"/>
                <a:ext cx="0" cy="173317"/>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91" name="Straight Connector 90">
                <a:extLst>
                  <a:ext uri="{FF2B5EF4-FFF2-40B4-BE49-F238E27FC236}">
                    <a16:creationId xmlns:a16="http://schemas.microsoft.com/office/drawing/2014/main" id="{3483F98B-7371-4384-88B1-E93A1C120373}"/>
                  </a:ext>
                </a:extLst>
              </p:cNvPr>
              <p:cNvCxnSpPr/>
              <p:nvPr/>
            </p:nvCxnSpPr>
            <p:spPr>
              <a:xfrm>
                <a:off x="2205838" y="5432612"/>
                <a:ext cx="0" cy="173317"/>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92" name="Straight Connector 91">
                <a:extLst>
                  <a:ext uri="{FF2B5EF4-FFF2-40B4-BE49-F238E27FC236}">
                    <a16:creationId xmlns:a16="http://schemas.microsoft.com/office/drawing/2014/main" id="{7FEE882A-4707-4314-BF85-5031148E7A9D}"/>
                  </a:ext>
                </a:extLst>
              </p:cNvPr>
              <p:cNvCxnSpPr/>
              <p:nvPr/>
            </p:nvCxnSpPr>
            <p:spPr>
              <a:xfrm>
                <a:off x="2330348" y="5432612"/>
                <a:ext cx="0" cy="173317"/>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93" name="Straight Connector 92">
                <a:extLst>
                  <a:ext uri="{FF2B5EF4-FFF2-40B4-BE49-F238E27FC236}">
                    <a16:creationId xmlns:a16="http://schemas.microsoft.com/office/drawing/2014/main" id="{1449BF4F-7049-4D26-9B65-CC230FCC7A24}"/>
                  </a:ext>
                </a:extLst>
              </p:cNvPr>
              <p:cNvCxnSpPr/>
              <p:nvPr/>
            </p:nvCxnSpPr>
            <p:spPr>
              <a:xfrm>
                <a:off x="2454857" y="5432612"/>
                <a:ext cx="0" cy="173317"/>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84" name="Isosceles Triangle 67">
              <a:extLst>
                <a:ext uri="{FF2B5EF4-FFF2-40B4-BE49-F238E27FC236}">
                  <a16:creationId xmlns:a16="http://schemas.microsoft.com/office/drawing/2014/main" id="{3629DD1C-08E6-4697-882C-90A7D3A52FD8}"/>
                </a:ext>
              </a:extLst>
            </p:cNvPr>
            <p:cNvSpPr/>
            <p:nvPr/>
          </p:nvSpPr>
          <p:spPr bwMode="auto">
            <a:xfrm>
              <a:off x="2041168" y="5214261"/>
              <a:ext cx="421206" cy="117735"/>
            </a:xfrm>
            <a:prstGeom prst="triangle">
              <a:avLst>
                <a:gd name="adj" fmla="val 51809"/>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16200000" scaled="1"/>
                </a:gradFill>
                <a:effectLst/>
                <a:uLnTx/>
                <a:uFillTx/>
                <a:latin typeface="Segoe UI Semilight"/>
                <a:ea typeface="+mn-ea"/>
                <a:cs typeface="+mn-cs"/>
              </a:endParaRPr>
            </a:p>
          </p:txBody>
        </p:sp>
        <p:grpSp>
          <p:nvGrpSpPr>
            <p:cNvPr id="85" name="Group 84">
              <a:extLst>
                <a:ext uri="{FF2B5EF4-FFF2-40B4-BE49-F238E27FC236}">
                  <a16:creationId xmlns:a16="http://schemas.microsoft.com/office/drawing/2014/main" id="{2F38490B-C7D2-4A18-A22B-8B2539B11CCB}"/>
                </a:ext>
              </a:extLst>
            </p:cNvPr>
            <p:cNvGrpSpPr/>
            <p:nvPr/>
          </p:nvGrpSpPr>
          <p:grpSpPr>
            <a:xfrm>
              <a:off x="2203166" y="5127116"/>
              <a:ext cx="105694" cy="128643"/>
              <a:chOff x="899448" y="5121078"/>
              <a:chExt cx="207816" cy="252938"/>
            </a:xfrm>
          </p:grpSpPr>
          <p:sp>
            <p:nvSpPr>
              <p:cNvPr id="86" name="Freeform: Shape 69">
                <a:extLst>
                  <a:ext uri="{FF2B5EF4-FFF2-40B4-BE49-F238E27FC236}">
                    <a16:creationId xmlns:a16="http://schemas.microsoft.com/office/drawing/2014/main" id="{1F8DD608-29B0-49E5-8E8C-A09A5F821E3F}"/>
                  </a:ext>
                </a:extLst>
              </p:cNvPr>
              <p:cNvSpPr/>
              <p:nvPr/>
            </p:nvSpPr>
            <p:spPr bwMode="auto">
              <a:xfrm>
                <a:off x="899448" y="5121078"/>
                <a:ext cx="207816" cy="100212"/>
              </a:xfrm>
              <a:custGeom>
                <a:avLst/>
                <a:gdLst>
                  <a:gd name="connsiteX0" fmla="*/ 0 w 207816"/>
                  <a:gd name="connsiteY0" fmla="*/ 0 h 100212"/>
                  <a:gd name="connsiteX1" fmla="*/ 207816 w 207816"/>
                  <a:gd name="connsiteY1" fmla="*/ 0 h 100212"/>
                  <a:gd name="connsiteX2" fmla="*/ 200512 w 207816"/>
                  <a:gd name="connsiteY2" fmla="*/ 36179 h 100212"/>
                  <a:gd name="connsiteX3" fmla="*/ 103908 w 207816"/>
                  <a:gd name="connsiteY3" fmla="*/ 100212 h 100212"/>
                  <a:gd name="connsiteX4" fmla="*/ 7304 w 207816"/>
                  <a:gd name="connsiteY4" fmla="*/ 36179 h 100212"/>
                  <a:gd name="connsiteX5" fmla="*/ 0 w 207816"/>
                  <a:gd name="connsiteY5" fmla="*/ 0 h 100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816" h="100212">
                    <a:moveTo>
                      <a:pt x="0" y="0"/>
                    </a:moveTo>
                    <a:lnTo>
                      <a:pt x="207816" y="0"/>
                    </a:lnTo>
                    <a:lnTo>
                      <a:pt x="200512" y="36179"/>
                    </a:lnTo>
                    <a:cubicBezTo>
                      <a:pt x="184596" y="73808"/>
                      <a:pt x="147335" y="100212"/>
                      <a:pt x="103908" y="100212"/>
                    </a:cubicBezTo>
                    <a:cubicBezTo>
                      <a:pt x="60481" y="100212"/>
                      <a:pt x="23220" y="73808"/>
                      <a:pt x="7304" y="36179"/>
                    </a:cubicBezTo>
                    <a:lnTo>
                      <a:pt x="0" y="0"/>
                    </a:lnTo>
                    <a:close/>
                  </a:path>
                </a:pathLst>
              </a:cu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16200000" scaled="1"/>
                  </a:gradFill>
                  <a:effectLst/>
                  <a:uLnTx/>
                  <a:uFillTx/>
                  <a:latin typeface="Segoe UI Semilight"/>
                  <a:ea typeface="+mn-ea"/>
                  <a:cs typeface="+mn-cs"/>
                </a:endParaRPr>
              </a:p>
            </p:txBody>
          </p:sp>
          <p:grpSp>
            <p:nvGrpSpPr>
              <p:cNvPr id="87" name="Group 86">
                <a:extLst>
                  <a:ext uri="{FF2B5EF4-FFF2-40B4-BE49-F238E27FC236}">
                    <a16:creationId xmlns:a16="http://schemas.microsoft.com/office/drawing/2014/main" id="{C881010A-39F2-49A2-8D1A-A80414A15D45}"/>
                  </a:ext>
                </a:extLst>
              </p:cNvPr>
              <p:cNvGrpSpPr/>
              <p:nvPr/>
            </p:nvGrpSpPr>
            <p:grpSpPr>
              <a:xfrm>
                <a:off x="939926" y="5224024"/>
                <a:ext cx="90345" cy="149992"/>
                <a:chOff x="962786" y="5658364"/>
                <a:chExt cx="90345" cy="149992"/>
              </a:xfrm>
            </p:grpSpPr>
            <p:sp>
              <p:nvSpPr>
                <p:cNvPr id="88" name="Freeform: Shape 71">
                  <a:extLst>
                    <a:ext uri="{FF2B5EF4-FFF2-40B4-BE49-F238E27FC236}">
                      <a16:creationId xmlns:a16="http://schemas.microsoft.com/office/drawing/2014/main" id="{6E7E7B7B-829C-4347-A038-1127ACABEEB7}"/>
                    </a:ext>
                  </a:extLst>
                </p:cNvPr>
                <p:cNvSpPr/>
                <p:nvPr/>
              </p:nvSpPr>
              <p:spPr bwMode="auto">
                <a:xfrm>
                  <a:off x="962786" y="5718463"/>
                  <a:ext cx="90345" cy="89893"/>
                </a:xfrm>
                <a:custGeom>
                  <a:avLst/>
                  <a:gdLst>
                    <a:gd name="connsiteX0" fmla="*/ 112007 w 207070"/>
                    <a:gd name="connsiteY0" fmla="*/ 0 h 206030"/>
                    <a:gd name="connsiteX1" fmla="*/ 143608 w 207070"/>
                    <a:gd name="connsiteY1" fmla="*/ 6380 h 206030"/>
                    <a:gd name="connsiteX2" fmla="*/ 207070 w 207070"/>
                    <a:gd name="connsiteY2" fmla="*/ 102122 h 206030"/>
                    <a:gd name="connsiteX3" fmla="*/ 103162 w 207070"/>
                    <a:gd name="connsiteY3" fmla="*/ 206030 h 206030"/>
                    <a:gd name="connsiteX4" fmla="*/ 7420 w 207070"/>
                    <a:gd name="connsiteY4" fmla="*/ 142568 h 206030"/>
                    <a:gd name="connsiteX5" fmla="*/ 0 w 207070"/>
                    <a:gd name="connsiteY5" fmla="*/ 105818 h 206030"/>
                    <a:gd name="connsiteX6" fmla="*/ 112007 w 207070"/>
                    <a:gd name="connsiteY6" fmla="*/ 105818 h 206030"/>
                    <a:gd name="connsiteX7" fmla="*/ 112007 w 207070"/>
                    <a:gd name="connsiteY7" fmla="*/ 0 h 206030"/>
                    <a:gd name="connsiteX0" fmla="*/ 112007 w 207070"/>
                    <a:gd name="connsiteY0" fmla="*/ 105818 h 206030"/>
                    <a:gd name="connsiteX1" fmla="*/ 112007 w 207070"/>
                    <a:gd name="connsiteY1" fmla="*/ 0 h 206030"/>
                    <a:gd name="connsiteX2" fmla="*/ 143608 w 207070"/>
                    <a:gd name="connsiteY2" fmla="*/ 6380 h 206030"/>
                    <a:gd name="connsiteX3" fmla="*/ 207070 w 207070"/>
                    <a:gd name="connsiteY3" fmla="*/ 102122 h 206030"/>
                    <a:gd name="connsiteX4" fmla="*/ 103162 w 207070"/>
                    <a:gd name="connsiteY4" fmla="*/ 206030 h 206030"/>
                    <a:gd name="connsiteX5" fmla="*/ 7420 w 207070"/>
                    <a:gd name="connsiteY5" fmla="*/ 142568 h 206030"/>
                    <a:gd name="connsiteX6" fmla="*/ 0 w 207070"/>
                    <a:gd name="connsiteY6" fmla="*/ 105818 h 206030"/>
                    <a:gd name="connsiteX7" fmla="*/ 203447 w 207070"/>
                    <a:gd name="connsiteY7" fmla="*/ 197258 h 206030"/>
                    <a:gd name="connsiteX0" fmla="*/ 112007 w 207070"/>
                    <a:gd name="connsiteY0" fmla="*/ 105818 h 206030"/>
                    <a:gd name="connsiteX1" fmla="*/ 112007 w 207070"/>
                    <a:gd name="connsiteY1" fmla="*/ 0 h 206030"/>
                    <a:gd name="connsiteX2" fmla="*/ 143608 w 207070"/>
                    <a:gd name="connsiteY2" fmla="*/ 6380 h 206030"/>
                    <a:gd name="connsiteX3" fmla="*/ 207070 w 207070"/>
                    <a:gd name="connsiteY3" fmla="*/ 102122 h 206030"/>
                    <a:gd name="connsiteX4" fmla="*/ 103162 w 207070"/>
                    <a:gd name="connsiteY4" fmla="*/ 206030 h 206030"/>
                    <a:gd name="connsiteX5" fmla="*/ 7420 w 207070"/>
                    <a:gd name="connsiteY5" fmla="*/ 142568 h 206030"/>
                    <a:gd name="connsiteX6" fmla="*/ 0 w 207070"/>
                    <a:gd name="connsiteY6" fmla="*/ 105818 h 206030"/>
                    <a:gd name="connsiteX0" fmla="*/ 112007 w 207070"/>
                    <a:gd name="connsiteY0" fmla="*/ 0 h 206030"/>
                    <a:gd name="connsiteX1" fmla="*/ 143608 w 207070"/>
                    <a:gd name="connsiteY1" fmla="*/ 6380 h 206030"/>
                    <a:gd name="connsiteX2" fmla="*/ 207070 w 207070"/>
                    <a:gd name="connsiteY2" fmla="*/ 102122 h 206030"/>
                    <a:gd name="connsiteX3" fmla="*/ 103162 w 207070"/>
                    <a:gd name="connsiteY3" fmla="*/ 206030 h 206030"/>
                    <a:gd name="connsiteX4" fmla="*/ 7420 w 207070"/>
                    <a:gd name="connsiteY4" fmla="*/ 142568 h 206030"/>
                    <a:gd name="connsiteX5" fmla="*/ 0 w 207070"/>
                    <a:gd name="connsiteY5" fmla="*/ 105818 h 20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070" h="206030">
                      <a:moveTo>
                        <a:pt x="112007" y="0"/>
                      </a:moveTo>
                      <a:lnTo>
                        <a:pt x="143608" y="6380"/>
                      </a:lnTo>
                      <a:cubicBezTo>
                        <a:pt x="180902" y="22154"/>
                        <a:pt x="207070" y="59082"/>
                        <a:pt x="207070" y="102122"/>
                      </a:cubicBezTo>
                      <a:cubicBezTo>
                        <a:pt x="207070" y="159509"/>
                        <a:pt x="160549" y="206030"/>
                        <a:pt x="103162" y="206030"/>
                      </a:cubicBezTo>
                      <a:cubicBezTo>
                        <a:pt x="60122" y="206030"/>
                        <a:pt x="23194" y="179862"/>
                        <a:pt x="7420" y="142568"/>
                      </a:cubicBezTo>
                      <a:lnTo>
                        <a:pt x="0" y="105818"/>
                      </a:lnTo>
                    </a:path>
                  </a:pathLst>
                </a:cu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l" defTabSz="914192"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err="1">
                    <a:ln>
                      <a:noFill/>
                    </a:ln>
                    <a:gradFill>
                      <a:gsLst>
                        <a:gs pos="0">
                          <a:srgbClr val="FFFFFF"/>
                        </a:gs>
                        <a:gs pos="100000">
                          <a:srgbClr val="FFFFFF"/>
                        </a:gs>
                      </a:gsLst>
                      <a:lin ang="16200000" scaled="1"/>
                    </a:gradFill>
                    <a:effectLst/>
                    <a:uLnTx/>
                    <a:uFillTx/>
                    <a:latin typeface="Segoe UI Semilight"/>
                    <a:ea typeface="+mn-ea"/>
                    <a:cs typeface="+mn-cs"/>
                  </a:endParaRPr>
                </a:p>
              </p:txBody>
            </p:sp>
            <p:cxnSp>
              <p:nvCxnSpPr>
                <p:cNvPr id="89" name="Straight Connector 88">
                  <a:extLst>
                    <a:ext uri="{FF2B5EF4-FFF2-40B4-BE49-F238E27FC236}">
                      <a16:creationId xmlns:a16="http://schemas.microsoft.com/office/drawing/2014/main" id="{DCA74F98-B9F7-46C3-99D6-B67B9BAC1BC3}"/>
                    </a:ext>
                  </a:extLst>
                </p:cNvPr>
                <p:cNvCxnSpPr/>
                <p:nvPr/>
              </p:nvCxnSpPr>
              <p:spPr>
                <a:xfrm flipV="1">
                  <a:off x="1026751" y="5658364"/>
                  <a:ext cx="0" cy="66435"/>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sp>
        <p:nvSpPr>
          <p:cNvPr id="94" name="Rectangle 93">
            <a:extLst>
              <a:ext uri="{FF2B5EF4-FFF2-40B4-BE49-F238E27FC236}">
                <a16:creationId xmlns:a16="http://schemas.microsoft.com/office/drawing/2014/main" id="{EDCCB6C8-6C58-402D-B9D7-D13DF3AFBE18}"/>
              </a:ext>
            </a:extLst>
          </p:cNvPr>
          <p:cNvSpPr/>
          <p:nvPr/>
        </p:nvSpPr>
        <p:spPr bwMode="auto">
          <a:xfrm>
            <a:off x="0" y="2414165"/>
            <a:ext cx="12192000" cy="1583371"/>
          </a:xfrm>
          <a:prstGeom prst="rect">
            <a:avLst/>
          </a:prstGeom>
          <a:solidFill>
            <a:srgbClr val="0078D4"/>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0" cap="none" spc="0" normalizeH="0" baseline="0" noProof="0" err="1">
              <a:ln>
                <a:noFill/>
              </a:ln>
              <a:noFill/>
              <a:effectLst/>
              <a:uLnTx/>
              <a:uFillTx/>
              <a:latin typeface="Segoe UI Semibold"/>
              <a:ea typeface="+mn-ea"/>
              <a:cs typeface="+mn-cs"/>
            </a:endParaRPr>
          </a:p>
        </p:txBody>
      </p:sp>
      <p:grpSp>
        <p:nvGrpSpPr>
          <p:cNvPr id="95" name="Group 94">
            <a:extLst>
              <a:ext uri="{FF2B5EF4-FFF2-40B4-BE49-F238E27FC236}">
                <a16:creationId xmlns:a16="http://schemas.microsoft.com/office/drawing/2014/main" id="{2E946015-D3B2-4998-AA4A-D030F5CB97C6}"/>
              </a:ext>
            </a:extLst>
          </p:cNvPr>
          <p:cNvGrpSpPr/>
          <p:nvPr/>
        </p:nvGrpSpPr>
        <p:grpSpPr>
          <a:xfrm>
            <a:off x="588263" y="1846853"/>
            <a:ext cx="2098252" cy="2273397"/>
            <a:chOff x="588263" y="1574703"/>
            <a:chExt cx="2098252" cy="2273397"/>
          </a:xfrm>
        </p:grpSpPr>
        <p:sp>
          <p:nvSpPr>
            <p:cNvPr id="96" name="TextBox 95">
              <a:extLst>
                <a:ext uri="{FF2B5EF4-FFF2-40B4-BE49-F238E27FC236}">
                  <a16:creationId xmlns:a16="http://schemas.microsoft.com/office/drawing/2014/main" id="{29A827CC-E650-437E-9A54-A64D40444E53}"/>
                </a:ext>
              </a:extLst>
            </p:cNvPr>
            <p:cNvSpPr txBox="1"/>
            <p:nvPr/>
          </p:nvSpPr>
          <p:spPr>
            <a:xfrm>
              <a:off x="878927" y="1574703"/>
              <a:ext cx="1516924" cy="249299"/>
            </a:xfrm>
            <a:prstGeom prst="rect">
              <a:avLst/>
            </a:prstGeom>
            <a:noFill/>
          </p:spPr>
          <p:txBody>
            <a:bodyPr wrap="square" lIns="0" tIns="0" rIns="0" bIns="0" rtlCol="0">
              <a:sp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1800" b="1" i="0" u="none" strike="noStrike" kern="0" cap="none" spc="-50" normalizeH="0" baseline="0" noProof="0">
                  <a:ln>
                    <a:noFill/>
                  </a:ln>
                  <a:gradFill>
                    <a:gsLst>
                      <a:gs pos="36283">
                        <a:srgbClr val="0078D4"/>
                      </a:gs>
                      <a:gs pos="61000">
                        <a:srgbClr val="0078D4"/>
                      </a:gs>
                    </a:gsLst>
                    <a:lin ang="5400000" scaled="1"/>
                  </a:gradFill>
                  <a:effectLst/>
                  <a:uLnTx/>
                  <a:uFillTx/>
                  <a:latin typeface="Segoe UI Semibold"/>
                  <a:ea typeface="Segoe UI" pitchFamily="34" charset="0"/>
                  <a:cs typeface="Segoe UI Semibold" panose="020B0702040204020203" pitchFamily="34" charset="0"/>
                </a:rPr>
                <a:t>On-premises</a:t>
              </a:r>
            </a:p>
          </p:txBody>
        </p:sp>
        <p:sp>
          <p:nvSpPr>
            <p:cNvPr id="97" name="Rectangle 96">
              <a:extLst>
                <a:ext uri="{FF2B5EF4-FFF2-40B4-BE49-F238E27FC236}">
                  <a16:creationId xmlns:a16="http://schemas.microsoft.com/office/drawing/2014/main" id="{847AA20E-006D-420C-96D1-8D5AF7CAFA8D}"/>
                </a:ext>
              </a:extLst>
            </p:cNvPr>
            <p:cNvSpPr/>
            <p:nvPr/>
          </p:nvSpPr>
          <p:spPr bwMode="auto">
            <a:xfrm>
              <a:off x="588263" y="2019300"/>
              <a:ext cx="2098252" cy="1828800"/>
            </a:xfrm>
            <a:prstGeom prst="rect">
              <a:avLst/>
            </a:prstGeom>
            <a:solidFill>
              <a:srgbClr val="FFFFFF">
                <a:lumMod val="95000"/>
              </a:srgbClr>
            </a:solidFill>
            <a:ln w="10795" cap="flat" cmpd="sng" algn="ctr">
              <a:noFill/>
              <a:prstDash val="solid"/>
            </a:ln>
            <a:effectLst>
              <a:outerShdw blurRad="190500" dist="38100" dir="2700000" algn="tl" rotWithShape="0">
                <a:prstClr val="black">
                  <a:alpha val="15000"/>
                </a:prstClr>
              </a:outerShdw>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noFill/>
                  <a:effectLst/>
                  <a:uLnTx/>
                  <a:uFillTx/>
                  <a:latin typeface="Segoe UI Semibold"/>
                  <a:ea typeface="+mn-ea"/>
                  <a:cs typeface="+mn-cs"/>
                </a:rPr>
                <a:t>b</a:t>
              </a:r>
            </a:p>
          </p:txBody>
        </p:sp>
        <p:sp>
          <p:nvSpPr>
            <p:cNvPr id="98" name="Oval 23">
              <a:extLst>
                <a:ext uri="{FF2B5EF4-FFF2-40B4-BE49-F238E27FC236}">
                  <a16:creationId xmlns:a16="http://schemas.microsoft.com/office/drawing/2014/main" id="{95BE883B-A2EE-42D3-A347-65440DA11121}"/>
                </a:ext>
              </a:extLst>
            </p:cNvPr>
            <p:cNvSpPr>
              <a:spLocks noChangeArrowheads="1"/>
            </p:cNvSpPr>
            <p:nvPr/>
          </p:nvSpPr>
          <p:spPr bwMode="auto">
            <a:xfrm>
              <a:off x="770344" y="2204523"/>
              <a:ext cx="1734093" cy="199953"/>
            </a:xfrm>
            <a:prstGeom prst="rect">
              <a:avLst/>
            </a:prstGeom>
            <a:noFill/>
            <a:ln w="1079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de-DE" sz="1400" b="0" i="0" u="none" strike="noStrike" kern="0" cap="none" spc="0" normalizeH="0" baseline="0" noProof="0">
                  <a:ln>
                    <a:noFill/>
                  </a:ln>
                  <a:gradFill>
                    <a:gsLst>
                      <a:gs pos="38739">
                        <a:srgbClr val="1A1A1A"/>
                      </a:gs>
                      <a:gs pos="58000">
                        <a:srgbClr val="1A1A1A"/>
                      </a:gs>
                    </a:gsLst>
                    <a:lin ang="5400000" scaled="0"/>
                  </a:gradFill>
                  <a:effectLst/>
                  <a:uLnTx/>
                  <a:uFillTx/>
                  <a:latin typeface="Segoe UI Semibold"/>
                  <a:ea typeface="+mn-ea"/>
                  <a:cs typeface="+mn-cs"/>
                </a:rPr>
                <a:t>Applications</a:t>
              </a:r>
            </a:p>
          </p:txBody>
        </p:sp>
        <p:sp>
          <p:nvSpPr>
            <p:cNvPr id="99" name="Oval 23">
              <a:extLst>
                <a:ext uri="{FF2B5EF4-FFF2-40B4-BE49-F238E27FC236}">
                  <a16:creationId xmlns:a16="http://schemas.microsoft.com/office/drawing/2014/main" id="{68013523-7413-4110-9D68-F56624722A37}"/>
                </a:ext>
              </a:extLst>
            </p:cNvPr>
            <p:cNvSpPr>
              <a:spLocks noChangeArrowheads="1"/>
            </p:cNvSpPr>
            <p:nvPr/>
          </p:nvSpPr>
          <p:spPr bwMode="auto">
            <a:xfrm>
              <a:off x="770344" y="3462926"/>
              <a:ext cx="1734093" cy="199953"/>
            </a:xfrm>
            <a:prstGeom prst="rect">
              <a:avLst/>
            </a:prstGeom>
            <a:noFill/>
            <a:ln w="1079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de-DE" sz="1400" b="0" i="0" u="none" strike="noStrike" kern="0" cap="none" spc="0" normalizeH="0" baseline="0" noProof="0">
                  <a:ln>
                    <a:noFill/>
                  </a:ln>
                  <a:gradFill>
                    <a:gsLst>
                      <a:gs pos="38739">
                        <a:srgbClr val="1A1A1A"/>
                      </a:gs>
                      <a:gs pos="58000">
                        <a:srgbClr val="1A1A1A"/>
                      </a:gs>
                    </a:gsLst>
                    <a:lin ang="5400000" scaled="0"/>
                  </a:gradFill>
                  <a:effectLst/>
                  <a:uLnTx/>
                  <a:uFillTx/>
                  <a:latin typeface="Segoe UI Semibold"/>
                  <a:ea typeface="+mn-ea"/>
                  <a:cs typeface="+mn-cs"/>
                </a:rPr>
                <a:t>Infrastructure</a:t>
              </a:r>
            </a:p>
          </p:txBody>
        </p:sp>
        <p:sp>
          <p:nvSpPr>
            <p:cNvPr id="100" name="Oval 23">
              <a:extLst>
                <a:ext uri="{FF2B5EF4-FFF2-40B4-BE49-F238E27FC236}">
                  <a16:creationId xmlns:a16="http://schemas.microsoft.com/office/drawing/2014/main" id="{43A85521-57E9-4868-B1AF-DDAEC0F6507A}"/>
                </a:ext>
              </a:extLst>
            </p:cNvPr>
            <p:cNvSpPr>
              <a:spLocks noChangeArrowheads="1"/>
            </p:cNvSpPr>
            <p:nvPr/>
          </p:nvSpPr>
          <p:spPr bwMode="auto">
            <a:xfrm>
              <a:off x="770344" y="2833723"/>
              <a:ext cx="1734093" cy="199953"/>
            </a:xfrm>
            <a:prstGeom prst="rect">
              <a:avLst/>
            </a:prstGeom>
            <a:no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de-DE" sz="1400" b="0" i="0" u="none" strike="noStrike" kern="0" cap="none" spc="0" normalizeH="0" baseline="0" noProof="0">
                  <a:ln>
                    <a:noFill/>
                  </a:ln>
                  <a:gradFill>
                    <a:gsLst>
                      <a:gs pos="38739">
                        <a:srgbClr val="1A1A1A"/>
                      </a:gs>
                      <a:gs pos="58000">
                        <a:srgbClr val="1A1A1A"/>
                      </a:gs>
                    </a:gsLst>
                    <a:lin ang="5400000" scaled="0"/>
                  </a:gradFill>
                  <a:effectLst/>
                  <a:uLnTx/>
                  <a:uFillTx/>
                  <a:latin typeface="Segoe UI Semibold"/>
                  <a:ea typeface="+mn-ea"/>
                  <a:cs typeface="+mn-cs"/>
                </a:rPr>
                <a:t>Data + intelligence</a:t>
              </a:r>
            </a:p>
          </p:txBody>
        </p:sp>
        <p:sp>
          <p:nvSpPr>
            <p:cNvPr id="101" name="Rectangle 100">
              <a:extLst>
                <a:ext uri="{FF2B5EF4-FFF2-40B4-BE49-F238E27FC236}">
                  <a16:creationId xmlns:a16="http://schemas.microsoft.com/office/drawing/2014/main" id="{581B34C5-0646-4807-8FA2-F6400C59EEB8}"/>
                </a:ext>
              </a:extLst>
            </p:cNvPr>
            <p:cNvSpPr/>
            <p:nvPr/>
          </p:nvSpPr>
          <p:spPr bwMode="auto">
            <a:xfrm>
              <a:off x="588263" y="2612601"/>
              <a:ext cx="2098252" cy="12995"/>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Rectangle 101">
              <a:extLst>
                <a:ext uri="{FF2B5EF4-FFF2-40B4-BE49-F238E27FC236}">
                  <a16:creationId xmlns:a16="http://schemas.microsoft.com/office/drawing/2014/main" id="{41182F49-C76B-4CD1-8258-BD5B62C01285}"/>
                </a:ext>
              </a:extLst>
            </p:cNvPr>
            <p:cNvSpPr/>
            <p:nvPr/>
          </p:nvSpPr>
          <p:spPr bwMode="auto">
            <a:xfrm>
              <a:off x="588263" y="3241803"/>
              <a:ext cx="2098252" cy="12995"/>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03" name="Straight Arrow Connector 102">
            <a:extLst>
              <a:ext uri="{FF2B5EF4-FFF2-40B4-BE49-F238E27FC236}">
                <a16:creationId xmlns:a16="http://schemas.microsoft.com/office/drawing/2014/main" id="{E4988F54-EEAD-4E80-BEB4-5B836E52623A}"/>
              </a:ext>
            </a:extLst>
          </p:cNvPr>
          <p:cNvCxnSpPr>
            <a:cxnSpLocks/>
          </p:cNvCxnSpPr>
          <p:nvPr/>
        </p:nvCxnSpPr>
        <p:spPr>
          <a:xfrm>
            <a:off x="2686515" y="3205850"/>
            <a:ext cx="9211798" cy="0"/>
          </a:xfrm>
          <a:prstGeom prst="straightConnector1">
            <a:avLst/>
          </a:prstGeom>
          <a:noFill/>
          <a:ln w="15875" cap="flat" cmpd="sng" algn="ctr">
            <a:solidFill>
              <a:srgbClr val="FFFFFF"/>
            </a:solidFill>
            <a:prstDash val="solid"/>
            <a:headEnd type="none" w="lg" len="med"/>
            <a:tailEnd type="arrow" w="lg" len="sm"/>
          </a:ln>
          <a:effectLst/>
        </p:spPr>
      </p:cxnSp>
      <p:sp>
        <p:nvSpPr>
          <p:cNvPr id="104" name="TextBox 103">
            <a:extLst>
              <a:ext uri="{FF2B5EF4-FFF2-40B4-BE49-F238E27FC236}">
                <a16:creationId xmlns:a16="http://schemas.microsoft.com/office/drawing/2014/main" id="{D4463900-6016-4DD8-ACEE-79A6A251B738}"/>
              </a:ext>
            </a:extLst>
          </p:cNvPr>
          <p:cNvSpPr txBox="1"/>
          <p:nvPr/>
        </p:nvSpPr>
        <p:spPr>
          <a:xfrm>
            <a:off x="10321941" y="2732983"/>
            <a:ext cx="906843" cy="249299"/>
          </a:xfrm>
          <a:prstGeom prst="rect">
            <a:avLst/>
          </a:prstGeom>
          <a:noFill/>
        </p:spPr>
        <p:txBody>
          <a:bodyPr wrap="square" lIns="0" tIns="0" rIns="0" bIns="0" anchor="ctr">
            <a:spAutoFit/>
          </a:bodyPr>
          <a:lstStyle>
            <a:defPPr>
              <a:defRPr lang="en-US"/>
            </a:defPPr>
            <a:lvl1pPr lvl="0" algn="ctr" defTabSz="914102">
              <a:lnSpc>
                <a:spcPct val="90000"/>
              </a:lnSpc>
              <a:defRPr sz="1800" b="1">
                <a:gradFill>
                  <a:gsLst>
                    <a:gs pos="0">
                      <a:srgbClr val="0078D4"/>
                    </a:gs>
                    <a:gs pos="100000">
                      <a:srgbClr val="0078D4"/>
                    </a:gs>
                  </a:gsLst>
                  <a:lin ang="5400000" scaled="1"/>
                </a:gradFill>
                <a:ea typeface="Segoe UI" pitchFamily="34" charset="0"/>
                <a:cs typeface="Segoe UI Semibold" panose="020B0702040204020203" pitchFamily="34" charset="0"/>
              </a:defRPr>
            </a:lvl1p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50" normalizeH="0" baseline="0" noProof="0">
                <a:ln>
                  <a:noFill/>
                </a:ln>
                <a:gradFill>
                  <a:gsLst>
                    <a:gs pos="93805">
                      <a:srgbClr val="FFFFFF"/>
                    </a:gs>
                    <a:gs pos="80531">
                      <a:srgbClr val="FFFFFF"/>
                    </a:gs>
                  </a:gsLst>
                  <a:lin ang="5400000" scaled="1"/>
                </a:gradFill>
                <a:effectLst/>
                <a:uLnTx/>
                <a:uFillTx/>
                <a:latin typeface="Segoe UI Semibold"/>
                <a:cs typeface="Segoe UI Semibold" panose="020B0702040204020203" pitchFamily="34" charset="0"/>
              </a:rPr>
              <a:t>SaaS</a:t>
            </a:r>
          </a:p>
        </p:txBody>
      </p:sp>
      <p:sp>
        <p:nvSpPr>
          <p:cNvPr id="105" name="TextBox 104">
            <a:extLst>
              <a:ext uri="{FF2B5EF4-FFF2-40B4-BE49-F238E27FC236}">
                <a16:creationId xmlns:a16="http://schemas.microsoft.com/office/drawing/2014/main" id="{9BBA4D0E-44BB-4D89-AD16-580E1A0D29FE}"/>
              </a:ext>
            </a:extLst>
          </p:cNvPr>
          <p:cNvSpPr txBox="1"/>
          <p:nvPr/>
        </p:nvSpPr>
        <p:spPr>
          <a:xfrm>
            <a:off x="8366408" y="2732983"/>
            <a:ext cx="1481804" cy="249299"/>
          </a:xfrm>
          <a:prstGeom prst="rect">
            <a:avLst/>
          </a:prstGeom>
          <a:noFill/>
        </p:spPr>
        <p:txBody>
          <a:bodyPr wrap="square" lIns="0" tIns="0" rIns="0" bIns="0" anchor="ctr">
            <a:spAutoFit/>
          </a:bodyPr>
          <a:lstStyle>
            <a:defPPr>
              <a:defRPr lang="en-US"/>
            </a:defPPr>
            <a:lvl1pPr lvl="0" algn="ctr" defTabSz="914102">
              <a:lnSpc>
                <a:spcPct val="90000"/>
              </a:lnSpc>
              <a:defRPr sz="1800" b="1">
                <a:gradFill>
                  <a:gsLst>
                    <a:gs pos="0">
                      <a:srgbClr val="0078D4"/>
                    </a:gs>
                    <a:gs pos="100000">
                      <a:srgbClr val="0078D4"/>
                    </a:gs>
                  </a:gsLst>
                  <a:lin ang="5400000" scaled="1"/>
                </a:gradFill>
                <a:ea typeface="Segoe UI" pitchFamily="34" charset="0"/>
                <a:cs typeface="Segoe UI Semibold" panose="020B0702040204020203" pitchFamily="34" charset="0"/>
              </a:defRPr>
            </a:lvl1p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50" normalizeH="0" baseline="0" noProof="0" dirty="0">
                <a:ln>
                  <a:noFill/>
                </a:ln>
                <a:gradFill>
                  <a:gsLst>
                    <a:gs pos="93805">
                      <a:srgbClr val="FFFFFF"/>
                    </a:gs>
                    <a:gs pos="80531">
                      <a:srgbClr val="FFFFFF"/>
                    </a:gs>
                  </a:gsLst>
                  <a:lin ang="5400000" scaled="1"/>
                </a:gradFill>
                <a:effectLst/>
                <a:uLnTx/>
                <a:uFillTx/>
                <a:latin typeface="Segoe UI Semibold"/>
                <a:cs typeface="Segoe UI Semibold" panose="020B0702040204020203" pitchFamily="34" charset="0"/>
              </a:rPr>
              <a:t>Cloud-native</a:t>
            </a:r>
          </a:p>
        </p:txBody>
      </p:sp>
      <p:sp>
        <p:nvSpPr>
          <p:cNvPr id="106" name="Rectangle 105">
            <a:extLst>
              <a:ext uri="{FF2B5EF4-FFF2-40B4-BE49-F238E27FC236}">
                <a16:creationId xmlns:a16="http://schemas.microsoft.com/office/drawing/2014/main" id="{A9BFFA74-0AF6-4CBF-A6F5-4EE1637B5034}"/>
              </a:ext>
            </a:extLst>
          </p:cNvPr>
          <p:cNvSpPr/>
          <p:nvPr/>
        </p:nvSpPr>
        <p:spPr>
          <a:xfrm>
            <a:off x="3800812" y="2732983"/>
            <a:ext cx="3940786" cy="249299"/>
          </a:xfrm>
          <a:prstGeom prst="rect">
            <a:avLst/>
          </a:prstGeom>
          <a:noFill/>
        </p:spPr>
        <p:txBody>
          <a:bodyPr wrap="square" lIns="0" tIns="0" rIns="0" bIns="0" anchor="ctr">
            <a:spAutoFit/>
          </a:bodyPr>
          <a:lstStyle/>
          <a:p>
            <a:pPr marL="0" marR="0" lvl="0" indent="0" algn="ctr" defTabSz="914102"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50" normalizeH="0" baseline="0" noProof="0" dirty="0">
                <a:ln>
                  <a:noFill/>
                </a:ln>
                <a:gradFill>
                  <a:gsLst>
                    <a:gs pos="93805">
                      <a:srgbClr val="FFFFFF"/>
                    </a:gs>
                    <a:gs pos="80531">
                      <a:srgbClr val="FFFFFF"/>
                    </a:gs>
                  </a:gsLst>
                  <a:lin ang="5400000" scaled="1"/>
                </a:gradFill>
                <a:effectLst/>
                <a:uLnTx/>
                <a:uFillTx/>
                <a:latin typeface="Segoe UI Semibold"/>
                <a:ea typeface="Segoe UI" pitchFamily="34" charset="0"/>
                <a:cs typeface="Segoe UI Semibold" panose="020B0702040204020203" pitchFamily="34" charset="0"/>
              </a:rPr>
              <a:t>Migration &amp; modernization</a:t>
            </a:r>
          </a:p>
        </p:txBody>
      </p:sp>
      <p:sp>
        <p:nvSpPr>
          <p:cNvPr id="107" name="TextBox 106">
            <a:extLst>
              <a:ext uri="{FF2B5EF4-FFF2-40B4-BE49-F238E27FC236}">
                <a16:creationId xmlns:a16="http://schemas.microsoft.com/office/drawing/2014/main" id="{17CE5F5F-A91C-4CC1-B6F9-BCC111590758}"/>
              </a:ext>
            </a:extLst>
          </p:cNvPr>
          <p:cNvSpPr txBox="1"/>
          <p:nvPr/>
        </p:nvSpPr>
        <p:spPr>
          <a:xfrm>
            <a:off x="3604389" y="3457119"/>
            <a:ext cx="997527" cy="193899"/>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93805">
                      <a:srgbClr val="FFFFFF"/>
                    </a:gs>
                    <a:gs pos="80531">
                      <a:srgbClr val="FFFFFF"/>
                    </a:gs>
                  </a:gsLst>
                  <a:lin ang="5400000" scaled="1"/>
                </a:gradFill>
                <a:effectLst/>
                <a:uLnTx/>
                <a:uFillTx/>
                <a:latin typeface="Segoe UI Semibold"/>
                <a:ea typeface="+mn-ea"/>
                <a:cs typeface="Segoe UI" panose="020B0502040204020203" pitchFamily="34" charset="0"/>
              </a:rPr>
              <a:t>Rehost</a:t>
            </a:r>
          </a:p>
        </p:txBody>
      </p:sp>
      <p:sp>
        <p:nvSpPr>
          <p:cNvPr id="108" name="TextBox 107">
            <a:extLst>
              <a:ext uri="{FF2B5EF4-FFF2-40B4-BE49-F238E27FC236}">
                <a16:creationId xmlns:a16="http://schemas.microsoft.com/office/drawing/2014/main" id="{B18A570C-9C50-45AA-B3D4-990AB7675EDD}"/>
              </a:ext>
            </a:extLst>
          </p:cNvPr>
          <p:cNvSpPr txBox="1"/>
          <p:nvPr/>
        </p:nvSpPr>
        <p:spPr>
          <a:xfrm>
            <a:off x="5272442" y="3457119"/>
            <a:ext cx="997527" cy="193899"/>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93805">
                      <a:srgbClr val="FFFFFF"/>
                    </a:gs>
                    <a:gs pos="80531">
                      <a:srgbClr val="FFFFFF"/>
                    </a:gs>
                  </a:gsLst>
                  <a:lin ang="5400000" scaled="1"/>
                </a:gradFill>
                <a:effectLst/>
                <a:uLnTx/>
                <a:uFillTx/>
                <a:latin typeface="Segoe UI Semibold"/>
                <a:ea typeface="+mn-ea"/>
                <a:cs typeface="Segoe UI" panose="020B0502040204020203" pitchFamily="34" charset="0"/>
              </a:rPr>
              <a:t>Refactor</a:t>
            </a:r>
          </a:p>
        </p:txBody>
      </p:sp>
      <p:sp>
        <p:nvSpPr>
          <p:cNvPr id="109" name="TextBox 108">
            <a:extLst>
              <a:ext uri="{FF2B5EF4-FFF2-40B4-BE49-F238E27FC236}">
                <a16:creationId xmlns:a16="http://schemas.microsoft.com/office/drawing/2014/main" id="{39228F9F-57B1-4E2D-A637-DD2A7EB403D3}"/>
              </a:ext>
            </a:extLst>
          </p:cNvPr>
          <p:cNvSpPr txBox="1"/>
          <p:nvPr/>
        </p:nvSpPr>
        <p:spPr>
          <a:xfrm>
            <a:off x="6940495" y="3457119"/>
            <a:ext cx="997527" cy="193899"/>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93805">
                      <a:srgbClr val="FFFFFF"/>
                    </a:gs>
                    <a:gs pos="80531">
                      <a:srgbClr val="FFFFFF"/>
                    </a:gs>
                  </a:gsLst>
                  <a:lin ang="5400000" scaled="1"/>
                </a:gradFill>
                <a:effectLst/>
                <a:uLnTx/>
                <a:uFillTx/>
                <a:latin typeface="Segoe UI Semibold"/>
                <a:ea typeface="+mn-ea"/>
                <a:cs typeface="Segoe UI" panose="020B0502040204020203" pitchFamily="34" charset="0"/>
              </a:rPr>
              <a:t>Rearchitect</a:t>
            </a:r>
          </a:p>
        </p:txBody>
      </p:sp>
      <p:sp>
        <p:nvSpPr>
          <p:cNvPr id="110" name="TextBox 109">
            <a:extLst>
              <a:ext uri="{FF2B5EF4-FFF2-40B4-BE49-F238E27FC236}">
                <a16:creationId xmlns:a16="http://schemas.microsoft.com/office/drawing/2014/main" id="{AF945FC8-405D-4D96-A7E2-BDCB1255B0A8}"/>
              </a:ext>
            </a:extLst>
          </p:cNvPr>
          <p:cNvSpPr txBox="1"/>
          <p:nvPr/>
        </p:nvSpPr>
        <p:spPr>
          <a:xfrm>
            <a:off x="8502342" y="3457119"/>
            <a:ext cx="1209936" cy="193899"/>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93805">
                      <a:srgbClr val="FFFFFF"/>
                    </a:gs>
                    <a:gs pos="80531">
                      <a:srgbClr val="FFFFFF"/>
                    </a:gs>
                  </a:gsLst>
                  <a:lin ang="5400000" scaled="1"/>
                </a:gradFill>
                <a:effectLst/>
                <a:uLnTx/>
                <a:uFillTx/>
                <a:latin typeface="Segoe UI Semibold"/>
                <a:ea typeface="+mn-ea"/>
                <a:cs typeface="Segoe UI" panose="020B0502040204020203" pitchFamily="34" charset="0"/>
              </a:rPr>
              <a:t>Rebuild/New</a:t>
            </a:r>
          </a:p>
        </p:txBody>
      </p:sp>
      <p:sp>
        <p:nvSpPr>
          <p:cNvPr id="111" name="TextBox 110">
            <a:extLst>
              <a:ext uri="{FF2B5EF4-FFF2-40B4-BE49-F238E27FC236}">
                <a16:creationId xmlns:a16="http://schemas.microsoft.com/office/drawing/2014/main" id="{7E019B54-8060-40DD-BB75-A20DAFD83B60}"/>
              </a:ext>
            </a:extLst>
          </p:cNvPr>
          <p:cNvSpPr txBox="1"/>
          <p:nvPr/>
        </p:nvSpPr>
        <p:spPr>
          <a:xfrm>
            <a:off x="10276599" y="3457119"/>
            <a:ext cx="997527" cy="193899"/>
          </a:xfrm>
          <a:prstGeom prst="rect">
            <a:avLst/>
          </a:prstGeom>
          <a:noFill/>
        </p:spPr>
        <p:txBody>
          <a:bodyPr wrap="square" lIns="0" tIns="0" rIns="0" bIns="0" rtlCol="0" anchor="ctr">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93805">
                      <a:srgbClr val="FFFFFF"/>
                    </a:gs>
                    <a:gs pos="80531">
                      <a:srgbClr val="FFFFFF"/>
                    </a:gs>
                  </a:gsLst>
                  <a:lin ang="5400000" scaled="1"/>
                </a:gradFill>
                <a:effectLst/>
                <a:uLnTx/>
                <a:uFillTx/>
                <a:latin typeface="Segoe UI Semibold"/>
                <a:ea typeface="+mn-ea"/>
                <a:cs typeface="Segoe UI" panose="020B0502040204020203" pitchFamily="34" charset="0"/>
              </a:rPr>
              <a:t>Replace</a:t>
            </a:r>
          </a:p>
        </p:txBody>
      </p:sp>
      <p:sp>
        <p:nvSpPr>
          <p:cNvPr id="112" name="Left Bracket 111">
            <a:extLst>
              <a:ext uri="{FF2B5EF4-FFF2-40B4-BE49-F238E27FC236}">
                <a16:creationId xmlns:a16="http://schemas.microsoft.com/office/drawing/2014/main" id="{BB14FDBE-73FF-4629-B089-75E5CEA3F0AC}"/>
              </a:ext>
            </a:extLst>
          </p:cNvPr>
          <p:cNvSpPr/>
          <p:nvPr/>
        </p:nvSpPr>
        <p:spPr>
          <a:xfrm rot="16200000">
            <a:off x="6480066" y="2580294"/>
            <a:ext cx="296050" cy="6675120"/>
          </a:xfrm>
          <a:prstGeom prst="leftBracket">
            <a:avLst>
              <a:gd name="adj" fmla="val 2963"/>
            </a:avLst>
          </a:prstGeom>
          <a:noFill/>
          <a:ln w="15875" cap="flat" cmpd="sng" algn="ctr">
            <a:solidFill>
              <a:srgbClr val="0078D4"/>
            </a:solidFill>
            <a:prstDash val="solid"/>
            <a:headEnd type="none" w="lg" len="med"/>
            <a:tailEnd type="none" w="lg"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latin typeface="Segoe UI"/>
              <a:ea typeface="+mn-ea"/>
              <a:cs typeface="+mn-cs"/>
            </a:endParaRPr>
          </a:p>
        </p:txBody>
      </p:sp>
      <p:sp>
        <p:nvSpPr>
          <p:cNvPr id="113" name="TextBox 112">
            <a:extLst>
              <a:ext uri="{FF2B5EF4-FFF2-40B4-BE49-F238E27FC236}">
                <a16:creationId xmlns:a16="http://schemas.microsoft.com/office/drawing/2014/main" id="{1ADCB37A-F0A2-4846-9D8D-6A13FE597638}"/>
              </a:ext>
            </a:extLst>
          </p:cNvPr>
          <p:cNvSpPr txBox="1"/>
          <p:nvPr/>
        </p:nvSpPr>
        <p:spPr>
          <a:xfrm>
            <a:off x="6091076" y="5934996"/>
            <a:ext cx="1074029" cy="276999"/>
          </a:xfrm>
          <a:prstGeom prst="rect">
            <a:avLst/>
          </a:prstGeom>
          <a:solidFill>
            <a:srgbClr val="E6E6E6"/>
          </a:solidFill>
        </p:spPr>
        <p:txBody>
          <a:bodyPr wrap="square" lIns="0" tIns="0" rIns="0" bIns="0" rtlCol="0">
            <a:spAutoFit/>
          </a:bodyPr>
          <a:lstStyle/>
          <a:p>
            <a:pPr marL="0" marR="0" lvl="0" indent="0" algn="ctr" defTabSz="896042" rtl="0"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a:ln>
                  <a:noFill/>
                </a:ln>
                <a:solidFill>
                  <a:srgbClr val="137AD1"/>
                </a:solidFill>
                <a:effectLst/>
                <a:uLnTx/>
                <a:uFillTx/>
                <a:latin typeface="Segoe UI Semibold"/>
                <a:ea typeface="+mn-ea"/>
                <a:cs typeface="+mn-cs"/>
              </a:rPr>
              <a:t>DevOps</a:t>
            </a:r>
          </a:p>
        </p:txBody>
      </p:sp>
    </p:spTree>
    <p:extLst>
      <p:ext uri="{BB962C8B-B14F-4D97-AF65-F5344CB8AC3E}">
        <p14:creationId xmlns:p14="http://schemas.microsoft.com/office/powerpoint/2010/main" val="363332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4"/>
                                        </p:tgtEl>
                                        <p:attrNameLst>
                                          <p:attrName>style.visibility</p:attrName>
                                        </p:attrNameLst>
                                      </p:cBhvr>
                                      <p:to>
                                        <p:strVal val="visible"/>
                                      </p:to>
                                    </p:set>
                                    <p:anim calcmode="lin" valueType="num">
                                      <p:cBhvr additive="base">
                                        <p:cTn id="7" dur="750" fill="hold"/>
                                        <p:tgtEl>
                                          <p:spTgt spid="94"/>
                                        </p:tgtEl>
                                        <p:attrNameLst>
                                          <p:attrName>ppt_x</p:attrName>
                                        </p:attrNameLst>
                                      </p:cBhvr>
                                      <p:tavLst>
                                        <p:tav tm="0">
                                          <p:val>
                                            <p:strVal val="0-#ppt_w/2"/>
                                          </p:val>
                                        </p:tav>
                                        <p:tav tm="100000">
                                          <p:val>
                                            <p:strVal val="#ppt_x"/>
                                          </p:val>
                                        </p:tav>
                                      </p:tavLst>
                                    </p:anim>
                                    <p:anim calcmode="lin" valueType="num">
                                      <p:cBhvr additive="base">
                                        <p:cTn id="8" dur="750" fill="hold"/>
                                        <p:tgtEl>
                                          <p:spTgt spid="94"/>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100"/>
                                  </p:stCondLst>
                                  <p:childTnLst>
                                    <p:set>
                                      <p:cBhvr>
                                        <p:cTn id="10" dur="1" fill="hold">
                                          <p:stCondLst>
                                            <p:cond delay="0"/>
                                          </p:stCondLst>
                                        </p:cTn>
                                        <p:tgtEl>
                                          <p:spTgt spid="95"/>
                                        </p:tgtEl>
                                        <p:attrNameLst>
                                          <p:attrName>style.visibility</p:attrName>
                                        </p:attrNameLst>
                                      </p:cBhvr>
                                      <p:to>
                                        <p:strVal val="visible"/>
                                      </p:to>
                                    </p:set>
                                    <p:anim calcmode="lin" valueType="num">
                                      <p:cBhvr additive="base">
                                        <p:cTn id="11" dur="500" fill="hold"/>
                                        <p:tgtEl>
                                          <p:spTgt spid="95"/>
                                        </p:tgtEl>
                                        <p:attrNameLst>
                                          <p:attrName>ppt_x</p:attrName>
                                        </p:attrNameLst>
                                      </p:cBhvr>
                                      <p:tavLst>
                                        <p:tav tm="0">
                                          <p:val>
                                            <p:strVal val="0-#ppt_w/2"/>
                                          </p:val>
                                        </p:tav>
                                        <p:tav tm="100000">
                                          <p:val>
                                            <p:strVal val="#ppt_x"/>
                                          </p:val>
                                        </p:tav>
                                      </p:tavLst>
                                    </p:anim>
                                    <p:anim calcmode="lin" valueType="num">
                                      <p:cBhvr additive="base">
                                        <p:cTn id="12" dur="500" fill="hold"/>
                                        <p:tgtEl>
                                          <p:spTgt spid="95"/>
                                        </p:tgtEl>
                                        <p:attrNameLst>
                                          <p:attrName>ppt_y</p:attrName>
                                        </p:attrNameLst>
                                      </p:cBhvr>
                                      <p:tavLst>
                                        <p:tav tm="0">
                                          <p:val>
                                            <p:strVal val="#ppt_y"/>
                                          </p:val>
                                        </p:tav>
                                        <p:tav tm="100000">
                                          <p:val>
                                            <p:strVal val="#ppt_y"/>
                                          </p:val>
                                        </p:tav>
                                      </p:tavLst>
                                    </p:anim>
                                  </p:childTnLst>
                                </p:cTn>
                              </p:par>
                              <p:par>
                                <p:cTn id="13" presetID="22" presetClass="entr" presetSubtype="8" fill="hold" nodeType="withEffect">
                                  <p:stCondLst>
                                    <p:cond delay="500"/>
                                  </p:stCondLst>
                                  <p:childTnLst>
                                    <p:set>
                                      <p:cBhvr>
                                        <p:cTn id="14" dur="1" fill="hold">
                                          <p:stCondLst>
                                            <p:cond delay="0"/>
                                          </p:stCondLst>
                                        </p:cTn>
                                        <p:tgtEl>
                                          <p:spTgt spid="103"/>
                                        </p:tgtEl>
                                        <p:attrNameLst>
                                          <p:attrName>style.visibility</p:attrName>
                                        </p:attrNameLst>
                                      </p:cBhvr>
                                      <p:to>
                                        <p:strVal val="visible"/>
                                      </p:to>
                                    </p:set>
                                    <p:animEffect transition="in" filter="wipe(left)">
                                      <p:cBhvr>
                                        <p:cTn id="15" dur="500"/>
                                        <p:tgtEl>
                                          <p:spTgt spid="103"/>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106"/>
                                        </p:tgtEl>
                                        <p:attrNameLst>
                                          <p:attrName>style.visibility</p:attrName>
                                        </p:attrNameLst>
                                      </p:cBhvr>
                                      <p:to>
                                        <p:strVal val="visible"/>
                                      </p:to>
                                    </p:set>
                                    <p:animEffect transition="in" filter="fade">
                                      <p:cBhvr>
                                        <p:cTn id="18" dur="500"/>
                                        <p:tgtEl>
                                          <p:spTgt spid="106"/>
                                        </p:tgtEl>
                                      </p:cBhvr>
                                    </p:animEffect>
                                  </p:childTnLst>
                                </p:cTn>
                              </p:par>
                              <p:par>
                                <p:cTn id="19" presetID="63" presetClass="path" presetSubtype="0" decel="100000" fill="hold" grpId="1" nodeType="withEffect">
                                  <p:stCondLst>
                                    <p:cond delay="500"/>
                                  </p:stCondLst>
                                  <p:childTnLst>
                                    <p:animMotion origin="layout" path="M 2.70833E-6 3.33333E-6 L 2.70833E-6 0.03865 " pathEditMode="relative" rAng="0" ptsTypes="AA">
                                      <p:cBhvr>
                                        <p:cTn id="20" dur="500" spd="-100000" fill="hold"/>
                                        <p:tgtEl>
                                          <p:spTgt spid="106"/>
                                        </p:tgtEl>
                                        <p:attrNameLst>
                                          <p:attrName>ppt_x</p:attrName>
                                          <p:attrName>ppt_y</p:attrName>
                                        </p:attrNameLst>
                                      </p:cBhvr>
                                      <p:rCtr x="0" y="1921"/>
                                    </p:animMotion>
                                  </p:childTnLst>
                                </p:cTn>
                              </p:par>
                              <p:par>
                                <p:cTn id="21" presetID="10" presetClass="entr" presetSubtype="0" fill="hold" grpId="0" nodeType="withEffect">
                                  <p:stCondLst>
                                    <p:cond delay="600"/>
                                  </p:stCondLst>
                                  <p:childTnLst>
                                    <p:set>
                                      <p:cBhvr>
                                        <p:cTn id="22" dur="1" fill="hold">
                                          <p:stCondLst>
                                            <p:cond delay="0"/>
                                          </p:stCondLst>
                                        </p:cTn>
                                        <p:tgtEl>
                                          <p:spTgt spid="105"/>
                                        </p:tgtEl>
                                        <p:attrNameLst>
                                          <p:attrName>style.visibility</p:attrName>
                                        </p:attrNameLst>
                                      </p:cBhvr>
                                      <p:to>
                                        <p:strVal val="visible"/>
                                      </p:to>
                                    </p:set>
                                    <p:animEffect transition="in" filter="fade">
                                      <p:cBhvr>
                                        <p:cTn id="23" dur="500"/>
                                        <p:tgtEl>
                                          <p:spTgt spid="105"/>
                                        </p:tgtEl>
                                      </p:cBhvr>
                                    </p:animEffect>
                                  </p:childTnLst>
                                </p:cTn>
                              </p:par>
                              <p:par>
                                <p:cTn id="24" presetID="63" presetClass="path" presetSubtype="0" decel="100000" fill="hold" grpId="1" nodeType="withEffect">
                                  <p:stCondLst>
                                    <p:cond delay="600"/>
                                  </p:stCondLst>
                                  <p:childTnLst>
                                    <p:animMotion origin="layout" path="M 4.79167E-6 3.33333E-6 L 4.79167E-6 0.03865 " pathEditMode="relative" rAng="0" ptsTypes="AA">
                                      <p:cBhvr>
                                        <p:cTn id="25" dur="500" spd="-100000" fill="hold"/>
                                        <p:tgtEl>
                                          <p:spTgt spid="105"/>
                                        </p:tgtEl>
                                        <p:attrNameLst>
                                          <p:attrName>ppt_x</p:attrName>
                                          <p:attrName>ppt_y</p:attrName>
                                        </p:attrNameLst>
                                      </p:cBhvr>
                                      <p:rCtr x="0" y="1921"/>
                                    </p:animMotion>
                                  </p:childTnLst>
                                </p:cTn>
                              </p:par>
                              <p:par>
                                <p:cTn id="26" presetID="10" presetClass="entr" presetSubtype="0" fill="hold" grpId="0" nodeType="withEffect">
                                  <p:stCondLst>
                                    <p:cond delay="700"/>
                                  </p:stCondLst>
                                  <p:childTnLst>
                                    <p:set>
                                      <p:cBhvr>
                                        <p:cTn id="27" dur="1" fill="hold">
                                          <p:stCondLst>
                                            <p:cond delay="0"/>
                                          </p:stCondLst>
                                        </p:cTn>
                                        <p:tgtEl>
                                          <p:spTgt spid="104"/>
                                        </p:tgtEl>
                                        <p:attrNameLst>
                                          <p:attrName>style.visibility</p:attrName>
                                        </p:attrNameLst>
                                      </p:cBhvr>
                                      <p:to>
                                        <p:strVal val="visible"/>
                                      </p:to>
                                    </p:set>
                                    <p:animEffect transition="in" filter="fade">
                                      <p:cBhvr>
                                        <p:cTn id="28" dur="500"/>
                                        <p:tgtEl>
                                          <p:spTgt spid="104"/>
                                        </p:tgtEl>
                                      </p:cBhvr>
                                    </p:animEffect>
                                  </p:childTnLst>
                                </p:cTn>
                              </p:par>
                              <p:par>
                                <p:cTn id="29" presetID="63" presetClass="path" presetSubtype="0" decel="100000" fill="hold" grpId="1" nodeType="withEffect">
                                  <p:stCondLst>
                                    <p:cond delay="700"/>
                                  </p:stCondLst>
                                  <p:childTnLst>
                                    <p:animMotion origin="layout" path="M -3.95833E-6 3.33333E-6 L -3.95833E-6 0.03865 " pathEditMode="relative" rAng="0" ptsTypes="AA">
                                      <p:cBhvr>
                                        <p:cTn id="30" dur="500" spd="-100000" fill="hold"/>
                                        <p:tgtEl>
                                          <p:spTgt spid="104"/>
                                        </p:tgtEl>
                                        <p:attrNameLst>
                                          <p:attrName>ppt_x</p:attrName>
                                          <p:attrName>ppt_y</p:attrName>
                                        </p:attrNameLst>
                                      </p:cBhvr>
                                      <p:rCtr x="0" y="1921"/>
                                    </p:animMotion>
                                  </p:childTnLst>
                                </p:cTn>
                              </p:par>
                            </p:childTnLst>
                          </p:cTn>
                        </p:par>
                        <p:par>
                          <p:cTn id="31" fill="hold">
                            <p:stCondLst>
                              <p:cond delay="1200"/>
                            </p:stCondLst>
                            <p:childTnLst>
                              <p:par>
                                <p:cTn id="32" presetID="10" presetClass="entr" presetSubtype="0" fill="hold" grpId="0" nodeType="afterEffect">
                                  <p:stCondLst>
                                    <p:cond delay="0"/>
                                  </p:stCondLst>
                                  <p:childTnLst>
                                    <p:set>
                                      <p:cBhvr>
                                        <p:cTn id="33" dur="1" fill="hold">
                                          <p:stCondLst>
                                            <p:cond delay="0"/>
                                          </p:stCondLst>
                                        </p:cTn>
                                        <p:tgtEl>
                                          <p:spTgt spid="107"/>
                                        </p:tgtEl>
                                        <p:attrNameLst>
                                          <p:attrName>style.visibility</p:attrName>
                                        </p:attrNameLst>
                                      </p:cBhvr>
                                      <p:to>
                                        <p:strVal val="visible"/>
                                      </p:to>
                                    </p:set>
                                    <p:animEffect transition="in" filter="fade">
                                      <p:cBhvr>
                                        <p:cTn id="34" dur="500"/>
                                        <p:tgtEl>
                                          <p:spTgt spid="107"/>
                                        </p:tgtEl>
                                      </p:cBhvr>
                                    </p:animEffect>
                                  </p:childTnLst>
                                </p:cTn>
                              </p:par>
                              <p:par>
                                <p:cTn id="35" presetID="63" presetClass="path" presetSubtype="0" decel="100000" fill="hold" grpId="1" nodeType="withEffect">
                                  <p:stCondLst>
                                    <p:cond delay="0"/>
                                  </p:stCondLst>
                                  <p:childTnLst>
                                    <p:animMotion origin="layout" path="M 1.66667E-6 2.96296E-6 L 1.66667E-6 -0.03658 " pathEditMode="relative" rAng="0" ptsTypes="AA">
                                      <p:cBhvr>
                                        <p:cTn id="36" dur="500" spd="-100000" fill="hold"/>
                                        <p:tgtEl>
                                          <p:spTgt spid="107"/>
                                        </p:tgtEl>
                                        <p:attrNameLst>
                                          <p:attrName>ppt_x</p:attrName>
                                          <p:attrName>ppt_y</p:attrName>
                                        </p:attrNameLst>
                                      </p:cBhvr>
                                      <p:rCtr x="0" y="-1829"/>
                                    </p:animMotion>
                                  </p:childTnLst>
                                </p:cTn>
                              </p:par>
                              <p:par>
                                <p:cTn id="37" presetID="10" presetClass="entr" presetSubtype="0" fill="hold" grpId="0" nodeType="withEffect">
                                  <p:stCondLst>
                                    <p:cond delay="100"/>
                                  </p:stCondLst>
                                  <p:childTnLst>
                                    <p:set>
                                      <p:cBhvr>
                                        <p:cTn id="38" dur="1" fill="hold">
                                          <p:stCondLst>
                                            <p:cond delay="0"/>
                                          </p:stCondLst>
                                        </p:cTn>
                                        <p:tgtEl>
                                          <p:spTgt spid="108"/>
                                        </p:tgtEl>
                                        <p:attrNameLst>
                                          <p:attrName>style.visibility</p:attrName>
                                        </p:attrNameLst>
                                      </p:cBhvr>
                                      <p:to>
                                        <p:strVal val="visible"/>
                                      </p:to>
                                    </p:set>
                                    <p:animEffect transition="in" filter="fade">
                                      <p:cBhvr>
                                        <p:cTn id="39" dur="500"/>
                                        <p:tgtEl>
                                          <p:spTgt spid="108"/>
                                        </p:tgtEl>
                                      </p:cBhvr>
                                    </p:animEffect>
                                  </p:childTnLst>
                                </p:cTn>
                              </p:par>
                              <p:par>
                                <p:cTn id="40" presetID="63" presetClass="path" presetSubtype="0" decel="100000" fill="hold" grpId="1" nodeType="withEffect">
                                  <p:stCondLst>
                                    <p:cond delay="100"/>
                                  </p:stCondLst>
                                  <p:childTnLst>
                                    <p:animMotion origin="layout" path="M 2.70833E-6 2.96296E-6 L 2.70833E-6 -0.03658 " pathEditMode="relative" rAng="0" ptsTypes="AA">
                                      <p:cBhvr>
                                        <p:cTn id="41" dur="500" spd="-100000" fill="hold"/>
                                        <p:tgtEl>
                                          <p:spTgt spid="108"/>
                                        </p:tgtEl>
                                        <p:attrNameLst>
                                          <p:attrName>ppt_x</p:attrName>
                                          <p:attrName>ppt_y</p:attrName>
                                        </p:attrNameLst>
                                      </p:cBhvr>
                                      <p:rCtr x="0" y="-1829"/>
                                    </p:animMotion>
                                  </p:childTnLst>
                                </p:cTn>
                              </p:par>
                              <p:par>
                                <p:cTn id="42" presetID="10" presetClass="entr" presetSubtype="0" fill="hold" grpId="0" nodeType="withEffect">
                                  <p:stCondLst>
                                    <p:cond delay="200"/>
                                  </p:stCondLst>
                                  <p:childTnLst>
                                    <p:set>
                                      <p:cBhvr>
                                        <p:cTn id="43" dur="1" fill="hold">
                                          <p:stCondLst>
                                            <p:cond delay="0"/>
                                          </p:stCondLst>
                                        </p:cTn>
                                        <p:tgtEl>
                                          <p:spTgt spid="109"/>
                                        </p:tgtEl>
                                        <p:attrNameLst>
                                          <p:attrName>style.visibility</p:attrName>
                                        </p:attrNameLst>
                                      </p:cBhvr>
                                      <p:to>
                                        <p:strVal val="visible"/>
                                      </p:to>
                                    </p:set>
                                    <p:animEffect transition="in" filter="fade">
                                      <p:cBhvr>
                                        <p:cTn id="44" dur="500"/>
                                        <p:tgtEl>
                                          <p:spTgt spid="109"/>
                                        </p:tgtEl>
                                      </p:cBhvr>
                                    </p:animEffect>
                                  </p:childTnLst>
                                </p:cTn>
                              </p:par>
                              <p:par>
                                <p:cTn id="45" presetID="63" presetClass="path" presetSubtype="0" decel="100000" fill="hold" grpId="1" nodeType="withEffect">
                                  <p:stCondLst>
                                    <p:cond delay="200"/>
                                  </p:stCondLst>
                                  <p:childTnLst>
                                    <p:animMotion origin="layout" path="M 3.75E-6 2.96296E-6 L 3.75E-6 -0.03658 " pathEditMode="relative" rAng="0" ptsTypes="AA">
                                      <p:cBhvr>
                                        <p:cTn id="46" dur="500" spd="-100000" fill="hold"/>
                                        <p:tgtEl>
                                          <p:spTgt spid="109"/>
                                        </p:tgtEl>
                                        <p:attrNameLst>
                                          <p:attrName>ppt_x</p:attrName>
                                          <p:attrName>ppt_y</p:attrName>
                                        </p:attrNameLst>
                                      </p:cBhvr>
                                      <p:rCtr x="0" y="-1829"/>
                                    </p:animMotion>
                                  </p:childTnLst>
                                </p:cTn>
                              </p:par>
                              <p:par>
                                <p:cTn id="47" presetID="10" presetClass="entr" presetSubtype="0" fill="hold" grpId="0" nodeType="withEffect">
                                  <p:stCondLst>
                                    <p:cond delay="300"/>
                                  </p:stCondLst>
                                  <p:childTnLst>
                                    <p:set>
                                      <p:cBhvr>
                                        <p:cTn id="48" dur="1" fill="hold">
                                          <p:stCondLst>
                                            <p:cond delay="0"/>
                                          </p:stCondLst>
                                        </p:cTn>
                                        <p:tgtEl>
                                          <p:spTgt spid="110"/>
                                        </p:tgtEl>
                                        <p:attrNameLst>
                                          <p:attrName>style.visibility</p:attrName>
                                        </p:attrNameLst>
                                      </p:cBhvr>
                                      <p:to>
                                        <p:strVal val="visible"/>
                                      </p:to>
                                    </p:set>
                                    <p:animEffect transition="in" filter="fade">
                                      <p:cBhvr>
                                        <p:cTn id="49" dur="500"/>
                                        <p:tgtEl>
                                          <p:spTgt spid="110"/>
                                        </p:tgtEl>
                                      </p:cBhvr>
                                    </p:animEffect>
                                  </p:childTnLst>
                                </p:cTn>
                              </p:par>
                              <p:par>
                                <p:cTn id="50" presetID="63" presetClass="path" presetSubtype="0" decel="100000" fill="hold" grpId="1" nodeType="withEffect">
                                  <p:stCondLst>
                                    <p:cond delay="300"/>
                                  </p:stCondLst>
                                  <p:childTnLst>
                                    <p:animMotion origin="layout" path="M 4.79167E-6 2.96296E-6 L 4.79167E-6 -0.03658 " pathEditMode="relative" rAng="0" ptsTypes="AA">
                                      <p:cBhvr>
                                        <p:cTn id="51" dur="500" spd="-100000" fill="hold"/>
                                        <p:tgtEl>
                                          <p:spTgt spid="110"/>
                                        </p:tgtEl>
                                        <p:attrNameLst>
                                          <p:attrName>ppt_x</p:attrName>
                                          <p:attrName>ppt_y</p:attrName>
                                        </p:attrNameLst>
                                      </p:cBhvr>
                                      <p:rCtr x="0" y="-1829"/>
                                    </p:animMotion>
                                  </p:childTnLst>
                                </p:cTn>
                              </p:par>
                              <p:par>
                                <p:cTn id="52" presetID="10" presetClass="entr" presetSubtype="0" fill="hold" grpId="0" nodeType="withEffect">
                                  <p:stCondLst>
                                    <p:cond delay="400"/>
                                  </p:stCondLst>
                                  <p:childTnLst>
                                    <p:set>
                                      <p:cBhvr>
                                        <p:cTn id="53" dur="1" fill="hold">
                                          <p:stCondLst>
                                            <p:cond delay="0"/>
                                          </p:stCondLst>
                                        </p:cTn>
                                        <p:tgtEl>
                                          <p:spTgt spid="111"/>
                                        </p:tgtEl>
                                        <p:attrNameLst>
                                          <p:attrName>style.visibility</p:attrName>
                                        </p:attrNameLst>
                                      </p:cBhvr>
                                      <p:to>
                                        <p:strVal val="visible"/>
                                      </p:to>
                                    </p:set>
                                    <p:animEffect transition="in" filter="fade">
                                      <p:cBhvr>
                                        <p:cTn id="54" dur="500"/>
                                        <p:tgtEl>
                                          <p:spTgt spid="111"/>
                                        </p:tgtEl>
                                      </p:cBhvr>
                                    </p:animEffect>
                                  </p:childTnLst>
                                </p:cTn>
                              </p:par>
                              <p:par>
                                <p:cTn id="55" presetID="63" presetClass="path" presetSubtype="0" decel="100000" fill="hold" grpId="1" nodeType="withEffect">
                                  <p:stCondLst>
                                    <p:cond delay="400"/>
                                  </p:stCondLst>
                                  <p:childTnLst>
                                    <p:animMotion origin="layout" path="M -3.95833E-6 2.96296E-6 L -3.95833E-6 -0.03658 " pathEditMode="relative" rAng="0" ptsTypes="AA">
                                      <p:cBhvr>
                                        <p:cTn id="56" dur="500" spd="-100000" fill="hold"/>
                                        <p:tgtEl>
                                          <p:spTgt spid="111"/>
                                        </p:tgtEl>
                                        <p:attrNameLst>
                                          <p:attrName>ppt_x</p:attrName>
                                          <p:attrName>ppt_y</p:attrName>
                                        </p:attrNameLst>
                                      </p:cBhvr>
                                      <p:rCtr x="0" y="-18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104" grpId="0"/>
      <p:bldP spid="104" grpId="1"/>
      <p:bldP spid="105" grpId="0"/>
      <p:bldP spid="105" grpId="1"/>
      <p:bldP spid="106" grpId="0"/>
      <p:bldP spid="106" grpId="1"/>
      <p:bldP spid="107" grpId="0"/>
      <p:bldP spid="107" grpId="1"/>
      <p:bldP spid="108" grpId="0"/>
      <p:bldP spid="108" grpId="1"/>
      <p:bldP spid="109" grpId="0"/>
      <p:bldP spid="109" grpId="1"/>
      <p:bldP spid="110" grpId="0"/>
      <p:bldP spid="110" grpId="1"/>
      <p:bldP spid="111" grpId="0"/>
      <p:bldP spid="111"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0B427-C251-4DEA-99F5-BD109542FC1A}"/>
              </a:ext>
            </a:extLst>
          </p:cNvPr>
          <p:cNvSpPr>
            <a:spLocks noGrp="1"/>
          </p:cNvSpPr>
          <p:nvPr>
            <p:ph type="title"/>
          </p:nvPr>
        </p:nvSpPr>
        <p:spPr/>
        <p:txBody>
          <a:bodyPr>
            <a:normAutofit fontScale="90000"/>
          </a:bodyPr>
          <a:lstStyle/>
          <a:p>
            <a:r>
              <a:rPr lang="en-US" dirty="0"/>
              <a:t>Different paths – one destination</a:t>
            </a:r>
          </a:p>
        </p:txBody>
      </p:sp>
      <p:sp>
        <p:nvSpPr>
          <p:cNvPr id="22" name="Rectangle 21">
            <a:extLst>
              <a:ext uri="{FF2B5EF4-FFF2-40B4-BE49-F238E27FC236}">
                <a16:creationId xmlns:a16="http://schemas.microsoft.com/office/drawing/2014/main" id="{B463745E-A050-4782-9CB5-9EA8BDEE8D31}"/>
              </a:ext>
            </a:extLst>
          </p:cNvPr>
          <p:cNvSpPr/>
          <p:nvPr/>
        </p:nvSpPr>
        <p:spPr bwMode="auto">
          <a:xfrm>
            <a:off x="428625" y="1273556"/>
            <a:ext cx="11563350" cy="5138928"/>
          </a:xfrm>
          <a:prstGeom prst="rect">
            <a:avLst/>
          </a:prstGeom>
          <a:solidFill>
            <a:srgbClr val="FFFFFF">
              <a:lumMod val="95000"/>
            </a:srgb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spcBef>
                <a:spcPct val="0"/>
              </a:spcBef>
              <a:spcAft>
                <a:spcPct val="0"/>
              </a:spcAft>
              <a:defRPr/>
            </a:pPr>
            <a:endParaRPr lang="en-US" sz="2000" kern="0">
              <a:solidFill>
                <a:srgbClr val="0078D4"/>
              </a:solidFill>
              <a:latin typeface="Segoe UI Semilight"/>
            </a:endParaRPr>
          </a:p>
        </p:txBody>
      </p:sp>
      <p:graphicFrame>
        <p:nvGraphicFramePr>
          <p:cNvPr id="23" name="Content Placeholder 5">
            <a:extLst>
              <a:ext uri="{FF2B5EF4-FFF2-40B4-BE49-F238E27FC236}">
                <a16:creationId xmlns:a16="http://schemas.microsoft.com/office/drawing/2014/main" id="{CAEF87E9-7D30-4BFD-8E10-2159D09FA45C}"/>
              </a:ext>
            </a:extLst>
          </p:cNvPr>
          <p:cNvGraphicFramePr>
            <a:graphicFrameLocks/>
          </p:cNvGraphicFramePr>
          <p:nvPr>
            <p:extLst>
              <p:ext uri="{D42A27DB-BD31-4B8C-83A1-F6EECF244321}">
                <p14:modId xmlns:p14="http://schemas.microsoft.com/office/powerpoint/2010/main" val="3404260894"/>
              </p:ext>
            </p:extLst>
          </p:nvPr>
        </p:nvGraphicFramePr>
        <p:xfrm>
          <a:off x="726694" y="1411796"/>
          <a:ext cx="11018520" cy="4832348"/>
        </p:xfrm>
        <a:graphic>
          <a:graphicData uri="http://schemas.openxmlformats.org/drawingml/2006/table">
            <a:tbl>
              <a:tblPr firstRow="1" bandRow="1">
                <a:noFill/>
              </a:tblPr>
              <a:tblGrid>
                <a:gridCol w="5532120">
                  <a:extLst>
                    <a:ext uri="{9D8B030D-6E8A-4147-A177-3AD203B41FA5}">
                      <a16:colId xmlns:a16="http://schemas.microsoft.com/office/drawing/2014/main" val="1336531042"/>
                    </a:ext>
                  </a:extLst>
                </a:gridCol>
                <a:gridCol w="1097280">
                  <a:extLst>
                    <a:ext uri="{9D8B030D-6E8A-4147-A177-3AD203B41FA5}">
                      <a16:colId xmlns:a16="http://schemas.microsoft.com/office/drawing/2014/main" val="1273962091"/>
                    </a:ext>
                  </a:extLst>
                </a:gridCol>
                <a:gridCol w="1097280">
                  <a:extLst>
                    <a:ext uri="{9D8B030D-6E8A-4147-A177-3AD203B41FA5}">
                      <a16:colId xmlns:a16="http://schemas.microsoft.com/office/drawing/2014/main" val="2684880189"/>
                    </a:ext>
                  </a:extLst>
                </a:gridCol>
                <a:gridCol w="1097280">
                  <a:extLst>
                    <a:ext uri="{9D8B030D-6E8A-4147-A177-3AD203B41FA5}">
                      <a16:colId xmlns:a16="http://schemas.microsoft.com/office/drawing/2014/main" val="367174467"/>
                    </a:ext>
                  </a:extLst>
                </a:gridCol>
                <a:gridCol w="1097280">
                  <a:extLst>
                    <a:ext uri="{9D8B030D-6E8A-4147-A177-3AD203B41FA5}">
                      <a16:colId xmlns:a16="http://schemas.microsoft.com/office/drawing/2014/main" val="2213037403"/>
                    </a:ext>
                  </a:extLst>
                </a:gridCol>
                <a:gridCol w="1097280">
                  <a:extLst>
                    <a:ext uri="{9D8B030D-6E8A-4147-A177-3AD203B41FA5}">
                      <a16:colId xmlns:a16="http://schemas.microsoft.com/office/drawing/2014/main" val="2603468262"/>
                    </a:ext>
                  </a:extLst>
                </a:gridCol>
              </a:tblGrid>
              <a:tr h="374873">
                <a:tc>
                  <a:txBody>
                    <a:bodyPr/>
                    <a:lstStyle>
                      <a:lvl1pPr marL="0" algn="l" defTabSz="932742" rtl="0" eaLnBrk="1" latinLnBrk="0" hangingPunct="1">
                        <a:defRPr sz="1800" b="1" kern="1200">
                          <a:solidFill>
                            <a:schemeClr val="lt1"/>
                          </a:solidFill>
                          <a:latin typeface="Calibri" panose="020F0502020204030204"/>
                        </a:defRPr>
                      </a:lvl1pPr>
                      <a:lvl2pPr marL="466371" algn="l" defTabSz="932742" rtl="0" eaLnBrk="1" latinLnBrk="0" hangingPunct="1">
                        <a:defRPr sz="1800" b="1" kern="1200">
                          <a:solidFill>
                            <a:schemeClr val="lt1"/>
                          </a:solidFill>
                          <a:latin typeface="Calibri" panose="020F0502020204030204"/>
                        </a:defRPr>
                      </a:lvl2pPr>
                      <a:lvl3pPr marL="932742" algn="l" defTabSz="932742" rtl="0" eaLnBrk="1" latinLnBrk="0" hangingPunct="1">
                        <a:defRPr sz="1800" b="1" kern="1200">
                          <a:solidFill>
                            <a:schemeClr val="lt1"/>
                          </a:solidFill>
                          <a:latin typeface="Calibri" panose="020F0502020204030204"/>
                        </a:defRPr>
                      </a:lvl3pPr>
                      <a:lvl4pPr marL="1399113" algn="l" defTabSz="932742" rtl="0" eaLnBrk="1" latinLnBrk="0" hangingPunct="1">
                        <a:defRPr sz="1800" b="1" kern="1200">
                          <a:solidFill>
                            <a:schemeClr val="lt1"/>
                          </a:solidFill>
                          <a:latin typeface="Calibri" panose="020F0502020204030204"/>
                        </a:defRPr>
                      </a:lvl4pPr>
                      <a:lvl5pPr marL="1865484" algn="l" defTabSz="932742" rtl="0" eaLnBrk="1" latinLnBrk="0" hangingPunct="1">
                        <a:defRPr sz="1800" b="1" kern="1200">
                          <a:solidFill>
                            <a:schemeClr val="lt1"/>
                          </a:solidFill>
                          <a:latin typeface="Calibri" panose="020F0502020204030204"/>
                        </a:defRPr>
                      </a:lvl5pPr>
                      <a:lvl6pPr marL="2331856" algn="l" defTabSz="932742" rtl="0" eaLnBrk="1" latinLnBrk="0" hangingPunct="1">
                        <a:defRPr sz="1800" b="1" kern="1200">
                          <a:solidFill>
                            <a:schemeClr val="lt1"/>
                          </a:solidFill>
                          <a:latin typeface="Calibri" panose="020F0502020204030204"/>
                        </a:defRPr>
                      </a:lvl6pPr>
                      <a:lvl7pPr marL="2798226" algn="l" defTabSz="932742" rtl="0" eaLnBrk="1" latinLnBrk="0" hangingPunct="1">
                        <a:defRPr sz="1800" b="1" kern="1200">
                          <a:solidFill>
                            <a:schemeClr val="lt1"/>
                          </a:solidFill>
                          <a:latin typeface="Calibri" panose="020F0502020204030204"/>
                        </a:defRPr>
                      </a:lvl7pPr>
                      <a:lvl8pPr marL="3264597" algn="l" defTabSz="932742" rtl="0" eaLnBrk="1" latinLnBrk="0" hangingPunct="1">
                        <a:defRPr sz="1800" b="1" kern="1200">
                          <a:solidFill>
                            <a:schemeClr val="lt1"/>
                          </a:solidFill>
                          <a:latin typeface="Calibri" panose="020F0502020204030204"/>
                        </a:defRPr>
                      </a:lvl8pPr>
                      <a:lvl9pPr marL="3730969" algn="l" defTabSz="932742" rtl="0" eaLnBrk="1" latinLnBrk="0" hangingPunct="1">
                        <a:defRPr sz="1800" b="1" kern="1200">
                          <a:solidFill>
                            <a:schemeClr val="lt1"/>
                          </a:solidFill>
                          <a:latin typeface="Calibri" panose="020F0502020204030204"/>
                        </a:defRPr>
                      </a:lvl9pPr>
                    </a:lstStyle>
                    <a:p>
                      <a:pPr algn="l">
                        <a:lnSpc>
                          <a:spcPct val="90000"/>
                        </a:lnSpc>
                      </a:pPr>
                      <a:r>
                        <a:rPr lang="en-US" sz="1200" b="1" i="0" u="none" strike="noStrike" kern="1200" baseline="0" dirty="0">
                          <a:solidFill>
                            <a:schemeClr val="accent1"/>
                          </a:solidFill>
                          <a:latin typeface="+mn-lt"/>
                          <a:ea typeface="+mn-ea"/>
                          <a:cs typeface="+mn-cs"/>
                        </a:rPr>
                        <a:t>Objective</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b="1" kern="1200">
                          <a:solidFill>
                            <a:schemeClr val="lt1"/>
                          </a:solidFill>
                          <a:latin typeface="Calibri" panose="020F0502020204030204"/>
                        </a:defRPr>
                      </a:lvl1pPr>
                      <a:lvl2pPr marL="466371" algn="l" defTabSz="932742" rtl="0" eaLnBrk="1" latinLnBrk="0" hangingPunct="1">
                        <a:defRPr sz="1800" b="1" kern="1200">
                          <a:solidFill>
                            <a:schemeClr val="lt1"/>
                          </a:solidFill>
                          <a:latin typeface="Calibri" panose="020F0502020204030204"/>
                        </a:defRPr>
                      </a:lvl2pPr>
                      <a:lvl3pPr marL="932742" algn="l" defTabSz="932742" rtl="0" eaLnBrk="1" latinLnBrk="0" hangingPunct="1">
                        <a:defRPr sz="1800" b="1" kern="1200">
                          <a:solidFill>
                            <a:schemeClr val="lt1"/>
                          </a:solidFill>
                          <a:latin typeface="Calibri" panose="020F0502020204030204"/>
                        </a:defRPr>
                      </a:lvl3pPr>
                      <a:lvl4pPr marL="1399113" algn="l" defTabSz="932742" rtl="0" eaLnBrk="1" latinLnBrk="0" hangingPunct="1">
                        <a:defRPr sz="1800" b="1" kern="1200">
                          <a:solidFill>
                            <a:schemeClr val="lt1"/>
                          </a:solidFill>
                          <a:latin typeface="Calibri" panose="020F0502020204030204"/>
                        </a:defRPr>
                      </a:lvl4pPr>
                      <a:lvl5pPr marL="1865484" algn="l" defTabSz="932742" rtl="0" eaLnBrk="1" latinLnBrk="0" hangingPunct="1">
                        <a:defRPr sz="1800" b="1" kern="1200">
                          <a:solidFill>
                            <a:schemeClr val="lt1"/>
                          </a:solidFill>
                          <a:latin typeface="Calibri" panose="020F0502020204030204"/>
                        </a:defRPr>
                      </a:lvl5pPr>
                      <a:lvl6pPr marL="2331856" algn="l" defTabSz="932742" rtl="0" eaLnBrk="1" latinLnBrk="0" hangingPunct="1">
                        <a:defRPr sz="1800" b="1" kern="1200">
                          <a:solidFill>
                            <a:schemeClr val="lt1"/>
                          </a:solidFill>
                          <a:latin typeface="Calibri" panose="020F0502020204030204"/>
                        </a:defRPr>
                      </a:lvl6pPr>
                      <a:lvl7pPr marL="2798226" algn="l" defTabSz="932742" rtl="0" eaLnBrk="1" latinLnBrk="0" hangingPunct="1">
                        <a:defRPr sz="1800" b="1" kern="1200">
                          <a:solidFill>
                            <a:schemeClr val="lt1"/>
                          </a:solidFill>
                          <a:latin typeface="Calibri" panose="020F0502020204030204"/>
                        </a:defRPr>
                      </a:lvl7pPr>
                      <a:lvl8pPr marL="3264597" algn="l" defTabSz="932742" rtl="0" eaLnBrk="1" latinLnBrk="0" hangingPunct="1">
                        <a:defRPr sz="1800" b="1" kern="1200">
                          <a:solidFill>
                            <a:schemeClr val="lt1"/>
                          </a:solidFill>
                          <a:latin typeface="Calibri" panose="020F0502020204030204"/>
                        </a:defRPr>
                      </a:lvl8pPr>
                      <a:lvl9pPr marL="3730969" algn="l" defTabSz="932742" rtl="0" eaLnBrk="1" latinLnBrk="0" hangingPunct="1">
                        <a:defRPr sz="1800" b="1" kern="1200">
                          <a:solidFill>
                            <a:schemeClr val="lt1"/>
                          </a:solidFill>
                          <a:latin typeface="Calibri" panose="020F0502020204030204"/>
                        </a:defRPr>
                      </a:lvl9pPr>
                    </a:lstStyle>
                    <a:p>
                      <a:pPr algn="ctr">
                        <a:lnSpc>
                          <a:spcPct val="90000"/>
                        </a:lnSpc>
                      </a:pPr>
                      <a:r>
                        <a:rPr lang="en-US" sz="1200" b="0" i="0" u="none" strike="noStrike" kern="1200" baseline="0" dirty="0">
                          <a:solidFill>
                            <a:schemeClr val="accent1"/>
                          </a:solidFill>
                          <a:latin typeface="+mj-lt"/>
                          <a:ea typeface="+mn-ea"/>
                          <a:cs typeface="+mn-cs"/>
                        </a:rPr>
                        <a:t>Rehost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ctr">
                        <a:lnSpc>
                          <a:spcPct val="90000"/>
                        </a:lnSpc>
                      </a:pPr>
                      <a:r>
                        <a:rPr lang="en-US" sz="1200" b="0" i="0" u="none" strike="noStrike" kern="1200" baseline="0" dirty="0">
                          <a:solidFill>
                            <a:schemeClr val="accent1"/>
                          </a:solidFill>
                          <a:latin typeface="+mj-lt"/>
                          <a:ea typeface="+mn-ea"/>
                          <a:cs typeface="+mn-cs"/>
                        </a:rPr>
                        <a:t>Refactor</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lvl="0" indent="0" algn="ctr" defTabSz="932742" rtl="0" eaLnBrk="1" fontAlgn="auto" latinLnBrk="0" hangingPunct="1">
                        <a:lnSpc>
                          <a:spcPct val="90000"/>
                        </a:lnSpc>
                        <a:spcBef>
                          <a:spcPts val="0"/>
                        </a:spcBef>
                        <a:spcAft>
                          <a:spcPts val="588"/>
                        </a:spcAft>
                        <a:buClrTx/>
                        <a:buSzTx/>
                        <a:buFontTx/>
                        <a:buNone/>
                        <a:tabLst/>
                        <a:defRPr/>
                      </a:pPr>
                      <a:r>
                        <a:rPr lang="en-US" sz="1200" b="0" i="0" u="none" strike="noStrike" kern="1200" spc="0" baseline="0" noProof="0" dirty="0">
                          <a:solidFill>
                            <a:schemeClr val="accent1"/>
                          </a:solidFill>
                          <a:latin typeface="+mj-lt"/>
                          <a:ea typeface="+mn-ea"/>
                          <a:cs typeface="+mn-cs"/>
                        </a:rPr>
                        <a:t>Rearchitect</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ctr">
                        <a:lnSpc>
                          <a:spcPct val="90000"/>
                        </a:lnSpc>
                      </a:pPr>
                      <a:r>
                        <a:rPr lang="en-US" sz="1200" b="0" i="0" u="none" strike="noStrike" kern="1200" baseline="0" dirty="0">
                          <a:solidFill>
                            <a:schemeClr val="accent1"/>
                          </a:solidFill>
                          <a:latin typeface="+mj-lt"/>
                          <a:ea typeface="+mn-ea"/>
                          <a:cs typeface="+mn-cs"/>
                        </a:rPr>
                        <a:t>Rebuild</a:t>
                      </a:r>
                    </a:p>
                  </a:txBody>
                  <a:tcPr marL="0"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ctr">
                        <a:lnSpc>
                          <a:spcPct val="90000"/>
                        </a:lnSpc>
                      </a:pPr>
                      <a:r>
                        <a:rPr lang="en-US" sz="1200" b="0" i="0" u="none" strike="noStrike" kern="1200" baseline="0" dirty="0">
                          <a:solidFill>
                            <a:schemeClr val="accent1"/>
                          </a:solidFill>
                          <a:latin typeface="+mj-lt"/>
                          <a:ea typeface="+mn-ea"/>
                          <a:cs typeface="+mn-cs"/>
                        </a:rPr>
                        <a:t>Cloud</a:t>
                      </a:r>
                      <a:br>
                        <a:rPr lang="en-US" sz="1200" b="0" i="0" u="none" strike="noStrike" kern="1200" baseline="0" dirty="0">
                          <a:solidFill>
                            <a:schemeClr val="accent1"/>
                          </a:solidFill>
                          <a:latin typeface="+mj-lt"/>
                          <a:ea typeface="+mn-ea"/>
                          <a:cs typeface="+mn-cs"/>
                        </a:rPr>
                      </a:br>
                      <a:r>
                        <a:rPr lang="en-US" sz="1200" b="0" i="0" u="none" strike="noStrike" kern="1200" baseline="0" dirty="0">
                          <a:solidFill>
                            <a:schemeClr val="accent1"/>
                          </a:solidFill>
                          <a:latin typeface="+mj-lt"/>
                          <a:ea typeface="+mn-ea"/>
                          <a:cs typeface="+mn-cs"/>
                        </a:rPr>
                        <a:t>model</a:t>
                      </a:r>
                    </a:p>
                  </a:txBody>
                  <a:tcPr marL="0" marR="0" marT="0" marB="0" anchor="ctr">
                    <a:lnL w="12700" cap="flat" cmpd="sng" algn="ctr">
                      <a:noFill/>
                      <a:prstDash val="solid"/>
                      <a:round/>
                      <a:headEnd type="none" w="med" len="med"/>
                      <a:tailEnd type="none" w="med" len="med"/>
                    </a:lnL>
                    <a:lnR w="19050" cap="flat" cmpd="sng" algn="ctr">
                      <a:noFill/>
                      <a:prstDash val="solid"/>
                      <a:round/>
                      <a:headEnd type="none" w="med" len="med"/>
                      <a:tailEnd type="none" w="med" len="med"/>
                    </a:lnR>
                    <a:lnT w="6350" cap="flat" cmpd="sng" algn="ctr">
                      <a:no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82353900"/>
                  </a:ext>
                </a:extLst>
              </a:tr>
              <a:tr h="495275">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dirty="0">
                          <a:ln>
                            <a:noFill/>
                          </a:ln>
                          <a:solidFill>
                            <a:schemeClr val="tx2"/>
                          </a:solidFill>
                          <a:effectLst/>
                          <a:uLnTx/>
                          <a:uFillTx/>
                          <a:latin typeface="+mj-lt"/>
                          <a:ea typeface="+mn-ea"/>
                          <a:cs typeface="+mn-cs"/>
                        </a:rPr>
                        <a:t>Deliver new and breakthrough capabilities faster</a:t>
                      </a:r>
                    </a:p>
                    <a:p>
                      <a:pPr marL="0" algn="l" defTabSz="932742" rtl="0" eaLnBrk="1" latinLnBrk="0" hangingPunct="1">
                        <a:lnSpc>
                          <a:spcPct val="90000"/>
                        </a:lnSpc>
                      </a:pPr>
                      <a:r>
                        <a:rPr lang="en-US" sz="1100" b="0" kern="1200" spc="0" dirty="0">
                          <a:gradFill>
                            <a:gsLst>
                              <a:gs pos="26549">
                                <a:schemeClr val="tx1"/>
                              </a:gs>
                              <a:gs pos="53000">
                                <a:schemeClr val="tx1"/>
                              </a:gs>
                            </a:gsLst>
                            <a:lin ang="5400000" scaled="1"/>
                          </a:gradFill>
                          <a:latin typeface="Segoe UI" panose="020B0502040204020203" pitchFamily="34" charset="0"/>
                          <a:ea typeface="+mn-ea"/>
                          <a:cs typeface="Segoe UI" panose="020B0502040204020203" pitchFamily="34" charset="0"/>
                        </a:rPr>
                        <a:t>Optimize for developer productivity, build apps faster</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Calibri" panose="020F0502020204030204"/>
                        </a:defRPr>
                      </a:lvl1pPr>
                      <a:lvl2pPr marL="466371" algn="l" defTabSz="932742" rtl="0" eaLnBrk="1" latinLnBrk="0" hangingPunct="1">
                        <a:defRPr sz="1800" kern="1200">
                          <a:solidFill>
                            <a:schemeClr val="dk1"/>
                          </a:solidFill>
                          <a:latin typeface="Calibri" panose="020F0502020204030204"/>
                        </a:defRPr>
                      </a:lvl2pPr>
                      <a:lvl3pPr marL="932742" algn="l" defTabSz="932742" rtl="0" eaLnBrk="1" latinLnBrk="0" hangingPunct="1">
                        <a:defRPr sz="1800" kern="1200">
                          <a:solidFill>
                            <a:schemeClr val="dk1"/>
                          </a:solidFill>
                          <a:latin typeface="Calibri" panose="020F0502020204030204"/>
                        </a:defRPr>
                      </a:lvl3pPr>
                      <a:lvl4pPr marL="1399113" algn="l" defTabSz="932742" rtl="0" eaLnBrk="1" latinLnBrk="0" hangingPunct="1">
                        <a:defRPr sz="1800" kern="1200">
                          <a:solidFill>
                            <a:schemeClr val="dk1"/>
                          </a:solidFill>
                          <a:latin typeface="Calibri" panose="020F0502020204030204"/>
                        </a:defRPr>
                      </a:lvl4pPr>
                      <a:lvl5pPr marL="1865484" algn="l" defTabSz="932742" rtl="0" eaLnBrk="1" latinLnBrk="0" hangingPunct="1">
                        <a:defRPr sz="1800" kern="1200">
                          <a:solidFill>
                            <a:schemeClr val="dk1"/>
                          </a:solidFill>
                          <a:latin typeface="Calibri" panose="020F0502020204030204"/>
                        </a:defRPr>
                      </a:lvl5pPr>
                      <a:lvl6pPr marL="2331856" algn="l" defTabSz="932742" rtl="0" eaLnBrk="1" latinLnBrk="0" hangingPunct="1">
                        <a:defRPr sz="1800" kern="1200">
                          <a:solidFill>
                            <a:schemeClr val="dk1"/>
                          </a:solidFill>
                          <a:latin typeface="Calibri" panose="020F0502020204030204"/>
                        </a:defRPr>
                      </a:lvl6pPr>
                      <a:lvl7pPr marL="2798226" algn="l" defTabSz="932742" rtl="0" eaLnBrk="1" latinLnBrk="0" hangingPunct="1">
                        <a:defRPr sz="1800" kern="1200">
                          <a:solidFill>
                            <a:schemeClr val="dk1"/>
                          </a:solidFill>
                          <a:latin typeface="Calibri" panose="020F0502020204030204"/>
                        </a:defRPr>
                      </a:lvl7pPr>
                      <a:lvl8pPr marL="3264597" algn="l" defTabSz="932742" rtl="0" eaLnBrk="1" latinLnBrk="0" hangingPunct="1">
                        <a:defRPr sz="1800" kern="1200">
                          <a:solidFill>
                            <a:schemeClr val="dk1"/>
                          </a:solidFill>
                          <a:latin typeface="Calibri" panose="020F0502020204030204"/>
                        </a:defRPr>
                      </a:lvl8pPr>
                      <a:lvl9pPr marL="3730969" algn="l" defTabSz="932742" rtl="0" eaLnBrk="1" latinLnBrk="0" hangingPunct="1">
                        <a:defRPr sz="1800" kern="1200">
                          <a:solidFill>
                            <a:schemeClr val="dk1"/>
                          </a:solidFill>
                          <a:latin typeface="Calibri" panose="020F0502020204030204"/>
                        </a:defRPr>
                      </a:lvl9pPr>
                    </a:lstStyle>
                    <a:p>
                      <a:pPr algn="l">
                        <a:lnSpc>
                          <a:spcPct val="90000"/>
                        </a:lnSpc>
                      </a:pPr>
                      <a:endParaRPr lang="en-US" sz="1100" b="0">
                        <a:gradFill>
                          <a:gsLst>
                            <a:gs pos="26549">
                              <a:schemeClr val="tx1"/>
                            </a:gs>
                            <a:gs pos="53000">
                              <a:schemeClr val="tx1"/>
                            </a:gs>
                          </a:gsLst>
                          <a:lin ang="5400000" scaled="1"/>
                        </a:gradFill>
                        <a:latin typeface="+mn-lt"/>
                        <a:cs typeface="Segoe UI" panose="020B0502040204020203" pitchFamily="34" charset="0"/>
                      </a:endParaRPr>
                    </a:p>
                  </a:txBody>
                  <a:tcPr marL="0" marR="0" marT="0" marB="0" anchor="ctr">
                    <a:lnL w="6350"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a:gradFill>
                          <a:gsLst>
                            <a:gs pos="26549">
                              <a:schemeClr val="tx1"/>
                            </a:gs>
                            <a:gs pos="53000">
                              <a:schemeClr val="tx1"/>
                            </a:gs>
                          </a:gsLst>
                          <a:lin ang="5400000" scaled="1"/>
                        </a:gradFill>
                        <a:latin typeface="+mn-lt"/>
                        <a:cs typeface="Segoe UI" panose="020B0502040204020203" pitchFamily="34"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a:gradFill>
                          <a:gsLst>
                            <a:gs pos="26549">
                              <a:schemeClr val="tx1"/>
                            </a:gs>
                            <a:gs pos="53000">
                              <a:schemeClr val="tx1"/>
                            </a:gs>
                          </a:gsLst>
                          <a:lin ang="5400000" scaled="1"/>
                        </a:gradFill>
                        <a:latin typeface="+mn-lt"/>
                        <a:cs typeface="Segoe UI" panose="020B0502040204020203" pitchFamily="34"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a:gradFill>
                          <a:gsLst>
                            <a:gs pos="26549">
                              <a:schemeClr val="tx1"/>
                            </a:gs>
                            <a:gs pos="53000">
                              <a:schemeClr val="tx1"/>
                            </a:gs>
                          </a:gsLst>
                          <a:lin ang="5400000" scaled="1"/>
                        </a:gradFill>
                        <a:latin typeface="+mn-lt"/>
                        <a:cs typeface="Segoe UI" panose="020B0502040204020203" pitchFamily="34"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ctr">
                        <a:lnSpc>
                          <a:spcPct val="90000"/>
                        </a:lnSpc>
                      </a:pPr>
                      <a:r>
                        <a:rPr lang="nl-NL" sz="1100" b="0" dirty="0">
                          <a:gradFill>
                            <a:gsLst>
                              <a:gs pos="26549">
                                <a:schemeClr val="tx1"/>
                              </a:gs>
                              <a:gs pos="53000">
                                <a:schemeClr val="tx1"/>
                              </a:gs>
                            </a:gsLst>
                            <a:lin ang="5400000" scaled="1"/>
                          </a:gradFill>
                          <a:latin typeface="Segoe UI" panose="020B0502040204020203" pitchFamily="34" charset="0"/>
                          <a:cs typeface="Segoe UI" panose="020B0502040204020203" pitchFamily="34" charset="0"/>
                        </a:rPr>
                        <a:t>PaaS</a:t>
                      </a:r>
                      <a:endParaRPr lang="en-US" sz="1100" b="0" i="1" dirty="0">
                        <a:gradFill>
                          <a:gsLst>
                            <a:gs pos="26549">
                              <a:schemeClr val="tx1"/>
                            </a:gs>
                            <a:gs pos="53000">
                              <a:schemeClr val="tx1"/>
                            </a:gs>
                          </a:gsLst>
                          <a:lin ang="5400000" scaled="1"/>
                        </a:gradFill>
                        <a:latin typeface="Segoe UI" panose="020B0502040204020203" pitchFamily="34" charset="0"/>
                        <a:cs typeface="Segoe UI" panose="020B0502040204020203" pitchFamily="34" charset="0"/>
                      </a:endParaRPr>
                    </a:p>
                  </a:txBody>
                  <a:tcPr marL="0" marR="0" marT="0" marB="0" anchor="ctr">
                    <a:lnL w="952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27116495"/>
                  </a:ext>
                </a:extLst>
              </a:tr>
              <a:tr h="495275">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mj-lt"/>
                          <a:ea typeface="+mn-ea"/>
                          <a:cs typeface="+mn-cs"/>
                        </a:rPr>
                        <a:t>Enable multichannel access, including mobile and IoT</a:t>
                      </a:r>
                    </a:p>
                    <a:p>
                      <a:pPr marL="0" algn="l" defTabSz="932742" rtl="0" eaLnBrk="1" latinLnBrk="0" hangingPunct="1">
                        <a:lnSpc>
                          <a:spcPct val="90000"/>
                        </a:lnSpc>
                      </a:pPr>
                      <a:r>
                        <a:rPr kumimoji="0" lang="en-US" sz="1100" b="0" i="0" u="none" strike="noStrike" kern="1200" cap="none" spc="0" normalizeH="0" baseline="0" noProof="0" dirty="0">
                          <a:ln>
                            <a:noFill/>
                          </a:ln>
                          <a:gradFill>
                            <a:gsLst>
                              <a:gs pos="26549">
                                <a:schemeClr val="tx1"/>
                              </a:gs>
                              <a:gs pos="53000">
                                <a:schemeClr val="tx1"/>
                              </a:gs>
                            </a:gsLst>
                            <a:lin ang="5400000" scaled="1"/>
                          </a:gradFill>
                          <a:effectLst/>
                          <a:uLnTx/>
                          <a:uFillTx/>
                          <a:latin typeface="Segoe UI" panose="020B0502040204020203" pitchFamily="34" charset="0"/>
                          <a:ea typeface="+mn-ea"/>
                          <a:cs typeface="Segoe UI" panose="020B0502040204020203" pitchFamily="34" charset="0"/>
                        </a:rPr>
                        <a:t>Enable secure access to apps and data, on a wide range of devices</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a:gradFill>
                          <a:gsLst>
                            <a:gs pos="26549">
                              <a:schemeClr val="tx1"/>
                            </a:gs>
                            <a:gs pos="53000">
                              <a:schemeClr val="tx1"/>
                            </a:gs>
                          </a:gsLst>
                          <a:lin ang="5400000" scaled="1"/>
                        </a:gradFill>
                        <a:latin typeface="+mn-lt"/>
                        <a:cs typeface="Segoe UI" panose="020B0502040204020203" pitchFamily="34" charset="0"/>
                      </a:endParaRPr>
                    </a:p>
                  </a:txBody>
                  <a:tcPr marL="0" marR="0" marT="0" marB="0" anchor="ctr">
                    <a:lnL w="6350"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a:gradFill>
                          <a:gsLst>
                            <a:gs pos="26549">
                              <a:schemeClr val="tx1"/>
                            </a:gs>
                            <a:gs pos="53000">
                              <a:schemeClr val="tx1"/>
                            </a:gs>
                          </a:gsLst>
                          <a:lin ang="5400000" scaled="1"/>
                        </a:gradFill>
                        <a:latin typeface="+mn-lt"/>
                        <a:cs typeface="Segoe UI" panose="020B0502040204020203" pitchFamily="34"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a:gradFill>
                          <a:gsLst>
                            <a:gs pos="26549">
                              <a:schemeClr val="tx1"/>
                            </a:gs>
                            <a:gs pos="53000">
                              <a:schemeClr val="tx1"/>
                            </a:gs>
                          </a:gsLst>
                          <a:lin ang="5400000" scaled="1"/>
                        </a:gradFill>
                        <a:latin typeface="+mn-lt"/>
                        <a:cs typeface="Segoe UI" panose="020B0502040204020203" pitchFamily="34"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a:gradFill>
                          <a:gsLst>
                            <a:gs pos="26549">
                              <a:schemeClr val="tx1"/>
                            </a:gs>
                            <a:gs pos="53000">
                              <a:schemeClr val="tx1"/>
                            </a:gs>
                          </a:gsLst>
                          <a:lin ang="5400000" scaled="1"/>
                        </a:gradFill>
                        <a:latin typeface="+mn-lt"/>
                        <a:cs typeface="Segoe UI" panose="020B0502040204020203" pitchFamily="34"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ctr">
                        <a:lnSpc>
                          <a:spcPct val="90000"/>
                        </a:lnSpc>
                      </a:pPr>
                      <a:r>
                        <a:rPr lang="nl-NL" sz="1100" b="0" dirty="0">
                          <a:gradFill>
                            <a:gsLst>
                              <a:gs pos="26549">
                                <a:schemeClr val="tx1"/>
                              </a:gs>
                              <a:gs pos="53000">
                                <a:schemeClr val="tx1"/>
                              </a:gs>
                            </a:gsLst>
                            <a:lin ang="5400000" scaled="1"/>
                          </a:gradFill>
                          <a:latin typeface="Segoe UI" panose="020B0502040204020203" pitchFamily="34" charset="0"/>
                          <a:cs typeface="Segoe UI" panose="020B0502040204020203" pitchFamily="34" charset="0"/>
                        </a:rPr>
                        <a:t>PaaS</a:t>
                      </a:r>
                      <a:endParaRPr lang="en-US" sz="1100" b="0" i="1" dirty="0">
                        <a:gradFill>
                          <a:gsLst>
                            <a:gs pos="26549">
                              <a:schemeClr val="tx1"/>
                            </a:gs>
                            <a:gs pos="53000">
                              <a:schemeClr val="tx1"/>
                            </a:gs>
                          </a:gsLst>
                          <a:lin ang="5400000" scaled="1"/>
                        </a:gradFill>
                        <a:latin typeface="Segoe UI" panose="020B0502040204020203" pitchFamily="34" charset="0"/>
                        <a:cs typeface="Segoe UI" panose="020B0502040204020203" pitchFamily="34" charset="0"/>
                      </a:endParaRPr>
                    </a:p>
                  </a:txBody>
                  <a:tcPr marL="0" marR="0" marT="0" marB="0" anchor="ctr">
                    <a:lnL w="952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12297639"/>
                  </a:ext>
                </a:extLst>
              </a:tr>
              <a:tr h="495275">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mj-lt"/>
                          <a:ea typeface="+mn-ea"/>
                          <a:cs typeface="+mn-cs"/>
                        </a:rPr>
                        <a:t>More easily integrate with other web and cloud apps </a:t>
                      </a:r>
                    </a:p>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6549">
                                <a:schemeClr val="tx1"/>
                              </a:gs>
                              <a:gs pos="53000">
                                <a:schemeClr val="tx1"/>
                              </a:gs>
                            </a:gsLst>
                            <a:lin ang="5400000" scaled="1"/>
                          </a:gradFill>
                          <a:effectLst/>
                          <a:uLnTx/>
                          <a:uFillTx/>
                          <a:latin typeface="Segoe UI" panose="020B0502040204020203" pitchFamily="34" charset="0"/>
                          <a:ea typeface="+mn-ea"/>
                          <a:cs typeface="Segoe UI" panose="020B0502040204020203" pitchFamily="34" charset="0"/>
                        </a:rPr>
                        <a:t>Leverage PaaS, increase productivity with serverless </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a:gradFill>
                          <a:gsLst>
                            <a:gs pos="26549">
                              <a:schemeClr val="tx1"/>
                            </a:gs>
                            <a:gs pos="53000">
                              <a:schemeClr val="tx1"/>
                            </a:gs>
                          </a:gsLst>
                          <a:lin ang="5400000" scaled="1"/>
                        </a:gradFill>
                        <a:latin typeface="+mn-lt"/>
                        <a:cs typeface="Segoe UI" panose="020B0502040204020203" pitchFamily="34" charset="0"/>
                      </a:endParaRPr>
                    </a:p>
                  </a:txBody>
                  <a:tcPr marL="0" marR="0" marT="0" marB="0" anchor="ctr">
                    <a:lnL w="6350"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a:gradFill>
                          <a:gsLst>
                            <a:gs pos="26549">
                              <a:schemeClr val="tx1"/>
                            </a:gs>
                            <a:gs pos="53000">
                              <a:schemeClr val="tx1"/>
                            </a:gs>
                          </a:gsLst>
                          <a:lin ang="5400000" scaled="1"/>
                        </a:gradFill>
                        <a:latin typeface="+mn-lt"/>
                        <a:cs typeface="Segoe UI" panose="020B0502040204020203" pitchFamily="34"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a:gradFill>
                          <a:gsLst>
                            <a:gs pos="26549">
                              <a:schemeClr val="tx1"/>
                            </a:gs>
                            <a:gs pos="53000">
                              <a:schemeClr val="tx1"/>
                            </a:gs>
                          </a:gsLst>
                          <a:lin ang="5400000" scaled="1"/>
                        </a:gradFill>
                        <a:latin typeface="+mn-lt"/>
                        <a:cs typeface="Segoe UI" panose="020B0502040204020203" pitchFamily="34"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a:gradFill>
                          <a:gsLst>
                            <a:gs pos="26549">
                              <a:schemeClr val="tx1"/>
                            </a:gs>
                            <a:gs pos="53000">
                              <a:schemeClr val="tx1"/>
                            </a:gs>
                          </a:gsLst>
                          <a:lin ang="5400000" scaled="1"/>
                        </a:gradFill>
                        <a:latin typeface="+mn-lt"/>
                        <a:cs typeface="Segoe UI" panose="020B0502040204020203" pitchFamily="34"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ctr">
                        <a:lnSpc>
                          <a:spcPct val="90000"/>
                        </a:lnSpc>
                      </a:pPr>
                      <a:r>
                        <a:rPr lang="nl-NL" sz="1100" b="0" dirty="0">
                          <a:gradFill>
                            <a:gsLst>
                              <a:gs pos="26549">
                                <a:schemeClr val="tx1"/>
                              </a:gs>
                              <a:gs pos="53000">
                                <a:schemeClr val="tx1"/>
                              </a:gs>
                            </a:gsLst>
                            <a:lin ang="5400000" scaled="1"/>
                          </a:gradFill>
                          <a:latin typeface="Segoe UI" panose="020B0502040204020203" pitchFamily="34" charset="0"/>
                          <a:cs typeface="Segoe UI" panose="020B0502040204020203" pitchFamily="34" charset="0"/>
                        </a:rPr>
                        <a:t>PaaS</a:t>
                      </a:r>
                      <a:endParaRPr lang="en-US" sz="1100" b="0" i="1" dirty="0">
                        <a:gradFill>
                          <a:gsLst>
                            <a:gs pos="26549">
                              <a:schemeClr val="tx1"/>
                            </a:gs>
                            <a:gs pos="53000">
                              <a:schemeClr val="tx1"/>
                            </a:gs>
                          </a:gsLst>
                          <a:lin ang="5400000" scaled="1"/>
                        </a:gradFill>
                        <a:latin typeface="Segoe UI" panose="020B0502040204020203" pitchFamily="34" charset="0"/>
                        <a:cs typeface="Segoe UI" panose="020B0502040204020203" pitchFamily="34" charset="0"/>
                      </a:endParaRPr>
                    </a:p>
                  </a:txBody>
                  <a:tcPr marL="0" marR="0" marT="0" marB="0" anchor="ctr">
                    <a:lnL w="952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2090463"/>
                  </a:ext>
                </a:extLst>
              </a:tr>
              <a:tr h="495275">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mj-lt"/>
                          <a:ea typeface="+mn-ea"/>
                          <a:cs typeface="+mn-cs"/>
                        </a:rPr>
                        <a:t>Enable business agility with continuous innovation </a:t>
                      </a:r>
                    </a:p>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6549">
                                <a:schemeClr val="tx1"/>
                              </a:gs>
                              <a:gs pos="53000">
                                <a:schemeClr val="tx1"/>
                              </a:gs>
                            </a:gsLst>
                            <a:lin ang="5400000" scaled="1"/>
                          </a:gradFill>
                          <a:effectLst/>
                          <a:uLnTx/>
                          <a:uFillTx/>
                          <a:latin typeface="Segoe UI" panose="020B0502040204020203" pitchFamily="34" charset="0"/>
                          <a:ea typeface="+mn-ea"/>
                          <a:cs typeface="Segoe UI" panose="020B0502040204020203" pitchFamily="34" charset="0"/>
                        </a:rPr>
                        <a:t>Increase agility across teams and deliver better software, faster</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a:gradFill>
                          <a:gsLst>
                            <a:gs pos="26549">
                              <a:schemeClr val="tx1"/>
                            </a:gs>
                            <a:gs pos="53000">
                              <a:schemeClr val="tx1"/>
                            </a:gs>
                          </a:gsLst>
                          <a:lin ang="5400000" scaled="1"/>
                        </a:gradFill>
                        <a:latin typeface="+mn-lt"/>
                        <a:cs typeface="Segoe UI" panose="020B0502040204020203" pitchFamily="34" charset="0"/>
                      </a:endParaRPr>
                    </a:p>
                  </a:txBody>
                  <a:tcPr marL="0" marR="0" marT="0" marB="0" anchor="ctr">
                    <a:lnL w="6350"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a:gradFill>
                          <a:gsLst>
                            <a:gs pos="26549">
                              <a:schemeClr val="tx1"/>
                            </a:gs>
                            <a:gs pos="53000">
                              <a:schemeClr val="tx1"/>
                            </a:gs>
                          </a:gsLst>
                          <a:lin ang="5400000" scaled="1"/>
                        </a:gradFill>
                        <a:latin typeface="+mn-lt"/>
                        <a:cs typeface="Segoe UI" panose="020B0502040204020203" pitchFamily="34"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a:gradFill>
                          <a:gsLst>
                            <a:gs pos="26549">
                              <a:schemeClr val="tx1"/>
                            </a:gs>
                            <a:gs pos="53000">
                              <a:schemeClr val="tx1"/>
                            </a:gs>
                          </a:gsLst>
                          <a:lin ang="5400000" scaled="1"/>
                        </a:gradFill>
                        <a:latin typeface="+mn-lt"/>
                        <a:cs typeface="Segoe UI" panose="020B0502040204020203" pitchFamily="34"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a:gradFill>
                          <a:gsLst>
                            <a:gs pos="26549">
                              <a:schemeClr val="tx1"/>
                            </a:gs>
                            <a:gs pos="53000">
                              <a:schemeClr val="tx1"/>
                            </a:gs>
                          </a:gsLst>
                          <a:lin ang="5400000" scaled="1"/>
                        </a:gradFill>
                        <a:latin typeface="+mn-lt"/>
                        <a:cs typeface="Segoe UI" panose="020B0502040204020203" pitchFamily="34"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ctr">
                        <a:lnSpc>
                          <a:spcPct val="90000"/>
                        </a:lnSpc>
                      </a:pPr>
                      <a:r>
                        <a:rPr lang="en-US" sz="1100" b="0" dirty="0">
                          <a:gradFill>
                            <a:gsLst>
                              <a:gs pos="26549">
                                <a:schemeClr val="tx1"/>
                              </a:gs>
                              <a:gs pos="53000">
                                <a:schemeClr val="tx1"/>
                              </a:gs>
                            </a:gsLst>
                            <a:lin ang="5400000" scaled="1"/>
                          </a:gradFill>
                          <a:latin typeface="Segoe UI" panose="020B0502040204020203" pitchFamily="34" charset="0"/>
                          <a:cs typeface="Segoe UI" panose="020B0502040204020203" pitchFamily="34" charset="0"/>
                        </a:rPr>
                        <a:t>PaaS</a:t>
                      </a:r>
                      <a:endParaRPr lang="en-US" sz="1100" b="0" i="1" dirty="0">
                        <a:gradFill>
                          <a:gsLst>
                            <a:gs pos="26549">
                              <a:schemeClr val="tx1"/>
                            </a:gs>
                            <a:gs pos="53000">
                              <a:schemeClr val="tx1"/>
                            </a:gs>
                          </a:gsLst>
                          <a:lin ang="5400000" scaled="1"/>
                        </a:gradFill>
                        <a:latin typeface="Segoe UI" panose="020B0502040204020203" pitchFamily="34" charset="0"/>
                        <a:cs typeface="Segoe UI" panose="020B0502040204020203" pitchFamily="34" charset="0"/>
                      </a:endParaRPr>
                    </a:p>
                  </a:txBody>
                  <a:tcPr marL="0" marR="0" marT="0" marB="0" anchor="ctr">
                    <a:lnL w="952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455496"/>
                  </a:ext>
                </a:extLst>
              </a:tr>
              <a:tr h="495275">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mj-lt"/>
                          <a:ea typeface="+mn-ea"/>
                          <a:cs typeface="+mn-cs"/>
                        </a:rPr>
                        <a:t>Meet scalability requirements of existing apps cost effectively</a:t>
                      </a:r>
                    </a:p>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6549">
                                <a:schemeClr val="tx1"/>
                              </a:gs>
                              <a:gs pos="53000">
                                <a:schemeClr val="tx1"/>
                              </a:gs>
                            </a:gsLst>
                            <a:lin ang="5400000" scaled="1"/>
                          </a:gradFill>
                          <a:effectLst/>
                          <a:uLnTx/>
                          <a:uFillTx/>
                          <a:latin typeface="Segoe UI" panose="020B0502040204020203" pitchFamily="34" charset="0"/>
                          <a:ea typeface="+mn-ea"/>
                          <a:cs typeface="Segoe UI" panose="020B0502040204020203" pitchFamily="34" charset="0"/>
                        </a:rPr>
                        <a:t>Optimize application architecture for cloud scale</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a:gradFill>
                          <a:gsLst>
                            <a:gs pos="26549">
                              <a:schemeClr val="tx1"/>
                            </a:gs>
                            <a:gs pos="53000">
                              <a:schemeClr val="tx1"/>
                            </a:gs>
                          </a:gsLst>
                          <a:lin ang="5400000" scaled="1"/>
                        </a:gradFill>
                        <a:latin typeface="+mn-lt"/>
                        <a:cs typeface="Segoe UI" panose="020B0502040204020203" pitchFamily="34" charset="0"/>
                      </a:endParaRPr>
                    </a:p>
                  </a:txBody>
                  <a:tcPr marL="0" marR="0" marT="0" marB="0" anchor="ctr">
                    <a:lnL w="6350"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a:gradFill>
                          <a:gsLst>
                            <a:gs pos="26549">
                              <a:schemeClr val="tx1"/>
                            </a:gs>
                            <a:gs pos="53000">
                              <a:schemeClr val="tx1"/>
                            </a:gs>
                          </a:gsLst>
                          <a:lin ang="5400000" scaled="1"/>
                        </a:gradFill>
                        <a:latin typeface="+mn-lt"/>
                        <a:cs typeface="Segoe UI" panose="020B0502040204020203" pitchFamily="34"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a:gradFill>
                          <a:gsLst>
                            <a:gs pos="26549">
                              <a:schemeClr val="tx1"/>
                            </a:gs>
                            <a:gs pos="53000">
                              <a:schemeClr val="tx1"/>
                            </a:gs>
                          </a:gsLst>
                          <a:lin ang="5400000" scaled="1"/>
                        </a:gradFill>
                        <a:latin typeface="+mn-lt"/>
                        <a:cs typeface="Segoe UI" panose="020B0502040204020203" pitchFamily="34"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a:gradFill>
                          <a:gsLst>
                            <a:gs pos="26549">
                              <a:schemeClr val="tx1"/>
                            </a:gs>
                            <a:gs pos="53000">
                              <a:schemeClr val="tx1"/>
                            </a:gs>
                          </a:gsLst>
                          <a:lin ang="5400000" scaled="1"/>
                        </a:gradFill>
                        <a:latin typeface="+mn-lt"/>
                        <a:cs typeface="Segoe UI" panose="020B0502040204020203" pitchFamily="34"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ctr">
                        <a:lnSpc>
                          <a:spcPct val="90000"/>
                        </a:lnSpc>
                      </a:pPr>
                      <a:r>
                        <a:rPr lang="en-US" sz="1100" b="0" dirty="0">
                          <a:gradFill>
                            <a:gsLst>
                              <a:gs pos="26549">
                                <a:schemeClr val="tx1"/>
                              </a:gs>
                              <a:gs pos="53000">
                                <a:schemeClr val="tx1"/>
                              </a:gs>
                            </a:gsLst>
                            <a:lin ang="5400000" scaled="1"/>
                          </a:gradFill>
                          <a:latin typeface="Segoe UI" panose="020B0502040204020203" pitchFamily="34" charset="0"/>
                          <a:cs typeface="Segoe UI" panose="020B0502040204020203" pitchFamily="34" charset="0"/>
                        </a:rPr>
                        <a:t>PaaS</a:t>
                      </a:r>
                    </a:p>
                  </a:txBody>
                  <a:tcPr marL="0" marR="0" marT="0" marB="0" anchor="ctr">
                    <a:lnL w="952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1236043"/>
                  </a:ext>
                </a:extLst>
              </a:tr>
              <a:tr h="495275">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mj-lt"/>
                          <a:ea typeface="+mn-ea"/>
                          <a:cs typeface="+mn-cs"/>
                        </a:rPr>
                        <a:t>Leverage existing investments</a:t>
                      </a:r>
                    </a:p>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2"/>
                          </a:solidFill>
                          <a:effectLst/>
                          <a:uLnTx/>
                          <a:uFillTx/>
                          <a:latin typeface="Segoe UI" panose="020B0502040204020203" pitchFamily="34" charset="0"/>
                          <a:ea typeface="+mn-ea"/>
                          <a:cs typeface="Segoe UI" panose="020B0502040204020203" pitchFamily="34" charset="0"/>
                        </a:rPr>
                        <a:t>A</a:t>
                      </a:r>
                      <a:r>
                        <a:rPr kumimoji="0" lang="en-US" sz="1100" b="0" i="0" u="none" strike="noStrike" kern="1200" cap="none" spc="0" normalizeH="0" baseline="0" noProof="0" dirty="0">
                          <a:ln>
                            <a:noFill/>
                          </a:ln>
                          <a:gradFill>
                            <a:gsLst>
                              <a:gs pos="26549">
                                <a:schemeClr val="tx1"/>
                              </a:gs>
                              <a:gs pos="53000">
                                <a:schemeClr val="tx1"/>
                              </a:gs>
                            </a:gsLst>
                            <a:lin ang="5400000" scaled="1"/>
                          </a:gradFill>
                          <a:effectLst/>
                          <a:uLnTx/>
                          <a:uFillTx/>
                          <a:latin typeface="Segoe UI" panose="020B0502040204020203" pitchFamily="34" charset="0"/>
                          <a:ea typeface="+mn-ea"/>
                          <a:cs typeface="Segoe UI" panose="020B0502040204020203" pitchFamily="34" charset="0"/>
                        </a:rPr>
                        <a:t>cross DevOps, developer tooling, management, infrastructure and app services</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a:gradFill>
                          <a:gsLst>
                            <a:gs pos="26549">
                              <a:schemeClr val="tx1"/>
                            </a:gs>
                            <a:gs pos="53000">
                              <a:schemeClr val="tx1"/>
                            </a:gs>
                          </a:gsLst>
                          <a:lin ang="5400000" scaled="1"/>
                        </a:gradFill>
                        <a:latin typeface="+mn-lt"/>
                        <a:cs typeface="Segoe UI" panose="020B0502040204020203" pitchFamily="34" charset="0"/>
                      </a:endParaRPr>
                    </a:p>
                  </a:txBody>
                  <a:tcPr marL="0" marR="0" marT="0" marB="0" anchor="ctr">
                    <a:lnL w="6350"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a:gradFill>
                          <a:gsLst>
                            <a:gs pos="26549">
                              <a:schemeClr val="tx1"/>
                            </a:gs>
                            <a:gs pos="53000">
                              <a:schemeClr val="tx1"/>
                            </a:gs>
                          </a:gsLst>
                          <a:lin ang="5400000" scaled="1"/>
                        </a:gradFill>
                        <a:latin typeface="+mn-lt"/>
                        <a:cs typeface="Segoe UI" panose="020B0502040204020203" pitchFamily="34"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a:gradFill>
                          <a:gsLst>
                            <a:gs pos="26549">
                              <a:schemeClr val="tx1"/>
                            </a:gs>
                            <a:gs pos="53000">
                              <a:schemeClr val="tx1"/>
                            </a:gs>
                          </a:gsLst>
                          <a:lin ang="5400000" scaled="1"/>
                        </a:gradFill>
                        <a:latin typeface="+mn-lt"/>
                        <a:cs typeface="Segoe UI" panose="020B0502040204020203" pitchFamily="34"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a:gradFill>
                          <a:gsLst>
                            <a:gs pos="26549">
                              <a:schemeClr val="tx1"/>
                            </a:gs>
                            <a:gs pos="53000">
                              <a:schemeClr val="tx1"/>
                            </a:gs>
                          </a:gsLst>
                          <a:lin ang="5400000" scaled="1"/>
                        </a:gradFill>
                        <a:latin typeface="+mn-lt"/>
                        <a:cs typeface="Segoe UI" panose="020B0502040204020203" pitchFamily="34"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ctr">
                        <a:lnSpc>
                          <a:spcPct val="90000"/>
                        </a:lnSpc>
                      </a:pPr>
                      <a:r>
                        <a:rPr lang="en-US" sz="1100" b="0" dirty="0">
                          <a:gradFill>
                            <a:gsLst>
                              <a:gs pos="26549">
                                <a:schemeClr val="tx1"/>
                              </a:gs>
                              <a:gs pos="53000">
                                <a:schemeClr val="tx1"/>
                              </a:gs>
                            </a:gsLst>
                            <a:lin ang="5400000" scaled="1"/>
                          </a:gradFill>
                          <a:latin typeface="Segoe UI" panose="020B0502040204020203" pitchFamily="34" charset="0"/>
                          <a:cs typeface="Segoe UI" panose="020B0502040204020203" pitchFamily="34" charset="0"/>
                        </a:rPr>
                        <a:t>PaaS</a:t>
                      </a:r>
                    </a:p>
                  </a:txBody>
                  <a:tcPr marL="0" marR="0" marT="0" marB="0" anchor="ctr">
                    <a:lnL w="952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16189015"/>
                  </a:ext>
                </a:extLst>
              </a:tr>
              <a:tr h="495275">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mj-lt"/>
                          <a:ea typeface="+mn-ea"/>
                          <a:cs typeface="+mn-cs"/>
                        </a:rPr>
                        <a:t>Free up data center space quickly</a:t>
                      </a:r>
                    </a:p>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6549">
                                <a:schemeClr val="tx1"/>
                              </a:gs>
                              <a:gs pos="53000">
                                <a:schemeClr val="tx1"/>
                              </a:gs>
                            </a:gsLst>
                            <a:lin ang="5400000" scaled="1"/>
                          </a:gradFill>
                          <a:effectLst/>
                          <a:uLnTx/>
                          <a:uFillTx/>
                          <a:latin typeface="Segoe UI" panose="020B0502040204020203" pitchFamily="34" charset="0"/>
                          <a:ea typeface="+mn-ea"/>
                          <a:cs typeface="Segoe UI" panose="020B0502040204020203" pitchFamily="34" charset="0"/>
                        </a:rPr>
                        <a:t>Free up/consolidate resources for apps that must reside on-premises</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a:gradFill>
                          <a:gsLst>
                            <a:gs pos="26549">
                              <a:schemeClr val="tx1"/>
                            </a:gs>
                            <a:gs pos="53000">
                              <a:schemeClr val="tx1"/>
                            </a:gs>
                          </a:gsLst>
                          <a:lin ang="5400000" scaled="1"/>
                        </a:gradFill>
                        <a:latin typeface="+mn-lt"/>
                        <a:cs typeface="Segoe UI" panose="020B0502040204020203" pitchFamily="34" charset="0"/>
                      </a:endParaRPr>
                    </a:p>
                  </a:txBody>
                  <a:tcPr marL="0" marR="0" marT="0" marB="0" anchor="ctr">
                    <a:lnL w="6350"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a:gradFill>
                          <a:gsLst>
                            <a:gs pos="26549">
                              <a:schemeClr val="tx1"/>
                            </a:gs>
                            <a:gs pos="53000">
                              <a:schemeClr val="tx1"/>
                            </a:gs>
                          </a:gsLst>
                          <a:lin ang="5400000" scaled="1"/>
                        </a:gradFill>
                        <a:latin typeface="+mn-lt"/>
                        <a:cs typeface="Segoe UI" panose="020B0502040204020203" pitchFamily="34"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a:gradFill>
                          <a:gsLst>
                            <a:gs pos="26549">
                              <a:schemeClr val="tx1"/>
                            </a:gs>
                            <a:gs pos="53000">
                              <a:schemeClr val="tx1"/>
                            </a:gs>
                          </a:gsLst>
                          <a:lin ang="5400000" scaled="1"/>
                        </a:gradFill>
                        <a:latin typeface="+mn-lt"/>
                        <a:cs typeface="Segoe UI" panose="020B0502040204020203" pitchFamily="34"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a:gradFill>
                          <a:gsLst>
                            <a:gs pos="26549">
                              <a:schemeClr val="tx1"/>
                            </a:gs>
                            <a:gs pos="53000">
                              <a:schemeClr val="tx1"/>
                            </a:gs>
                          </a:gsLst>
                          <a:lin ang="5400000" scaled="1"/>
                        </a:gradFill>
                        <a:latin typeface="+mn-lt"/>
                        <a:cs typeface="Segoe UI" panose="020B0502040204020203" pitchFamily="34"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ctr">
                        <a:lnSpc>
                          <a:spcPct val="90000"/>
                        </a:lnSpc>
                      </a:pPr>
                      <a:r>
                        <a:rPr lang="en-US" sz="1100" b="0">
                          <a:gradFill>
                            <a:gsLst>
                              <a:gs pos="26549">
                                <a:schemeClr val="tx1"/>
                              </a:gs>
                              <a:gs pos="53000">
                                <a:schemeClr val="tx1"/>
                              </a:gs>
                            </a:gsLst>
                            <a:lin ang="5400000" scaled="1"/>
                          </a:gradFill>
                          <a:latin typeface="Segoe UI" panose="020B0502040204020203" pitchFamily="34" charset="0"/>
                          <a:cs typeface="Segoe UI" panose="020B0502040204020203" pitchFamily="34" charset="0"/>
                        </a:rPr>
                        <a:t>IaaS</a:t>
                      </a:r>
                    </a:p>
                  </a:txBody>
                  <a:tcPr marL="0" marR="0" marT="0" marB="0" anchor="ctr">
                    <a:lnL w="952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12596117"/>
                  </a:ext>
                </a:extLst>
              </a:tr>
              <a:tr h="495275">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mj-lt"/>
                          <a:ea typeface="+mn-ea"/>
                          <a:cs typeface="+mn-cs"/>
                        </a:rPr>
                        <a:t>Reduce capital expenditure of existing applications</a:t>
                      </a:r>
                    </a:p>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6549">
                                <a:schemeClr val="tx1"/>
                              </a:gs>
                              <a:gs pos="53000">
                                <a:schemeClr val="tx1"/>
                              </a:gs>
                            </a:gsLst>
                            <a:lin ang="5400000" scaled="1"/>
                          </a:gradFill>
                          <a:effectLst/>
                          <a:uLnTx/>
                          <a:uFillTx/>
                          <a:latin typeface="Segoe UI" panose="020B0502040204020203" pitchFamily="34" charset="0"/>
                          <a:ea typeface="+mn-ea"/>
                          <a:cs typeface="Segoe UI" panose="020B0502040204020203" pitchFamily="34" charset="0"/>
                        </a:rPr>
                        <a:t>Switch to pay-as-you-go model, realize better budget forecasting </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a:gradFill>
                          <a:gsLst>
                            <a:gs pos="26549">
                              <a:schemeClr val="tx1"/>
                            </a:gs>
                            <a:gs pos="53000">
                              <a:schemeClr val="tx1"/>
                            </a:gs>
                          </a:gsLst>
                          <a:lin ang="5400000" scaled="1"/>
                        </a:gradFill>
                        <a:latin typeface="+mn-lt"/>
                        <a:cs typeface="Segoe UI" panose="020B0502040204020203" pitchFamily="34" charset="0"/>
                      </a:endParaRPr>
                    </a:p>
                  </a:txBody>
                  <a:tcPr marL="0" marR="0" marT="0" marB="0" anchor="ctr">
                    <a:lnL w="6350"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a:gradFill>
                          <a:gsLst>
                            <a:gs pos="26549">
                              <a:schemeClr val="tx1"/>
                            </a:gs>
                            <a:gs pos="53000">
                              <a:schemeClr val="tx1"/>
                            </a:gs>
                          </a:gsLst>
                          <a:lin ang="5400000" scaled="1"/>
                        </a:gradFill>
                        <a:latin typeface="+mn-lt"/>
                        <a:cs typeface="Segoe UI" panose="020B0502040204020203" pitchFamily="34"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a:gradFill>
                          <a:gsLst>
                            <a:gs pos="26549">
                              <a:schemeClr val="tx1"/>
                            </a:gs>
                            <a:gs pos="53000">
                              <a:schemeClr val="tx1"/>
                            </a:gs>
                          </a:gsLst>
                          <a:lin ang="5400000" scaled="1"/>
                        </a:gradFill>
                        <a:latin typeface="+mn-lt"/>
                        <a:cs typeface="Segoe UI" panose="020B0502040204020203" pitchFamily="34"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a:gradFill>
                          <a:gsLst>
                            <a:gs pos="26549">
                              <a:schemeClr val="tx1"/>
                            </a:gs>
                            <a:gs pos="53000">
                              <a:schemeClr val="tx1"/>
                            </a:gs>
                          </a:gsLst>
                          <a:lin ang="5400000" scaled="1"/>
                        </a:gradFill>
                        <a:latin typeface="+mn-lt"/>
                        <a:cs typeface="Segoe UI" panose="020B0502040204020203" pitchFamily="34"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ctr">
                        <a:lnSpc>
                          <a:spcPct val="90000"/>
                        </a:lnSpc>
                      </a:pPr>
                      <a:r>
                        <a:rPr lang="en-US" sz="1100" b="0">
                          <a:gradFill>
                            <a:gsLst>
                              <a:gs pos="26549">
                                <a:schemeClr val="tx1"/>
                              </a:gs>
                              <a:gs pos="53000">
                                <a:schemeClr val="tx1"/>
                              </a:gs>
                            </a:gsLst>
                            <a:lin ang="5400000" scaled="1"/>
                          </a:gradFill>
                          <a:latin typeface="Segoe UI" panose="020B0502040204020203" pitchFamily="34" charset="0"/>
                          <a:cs typeface="Segoe UI" panose="020B0502040204020203" pitchFamily="34" charset="0"/>
                        </a:rPr>
                        <a:t>IaaS</a:t>
                      </a:r>
                    </a:p>
                  </a:txBody>
                  <a:tcPr marL="0" marR="0" marT="0" marB="0" anchor="ctr">
                    <a:lnL w="952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9050" cap="flat" cmpd="sng" algn="ctr">
                      <a:solidFill>
                        <a:srgbClr val="FFFFFF">
                          <a:lumMod val="85000"/>
                        </a:srgb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4534393"/>
                  </a:ext>
                </a:extLst>
              </a:tr>
              <a:tr h="495275">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tx2"/>
                          </a:solidFill>
                          <a:effectLst/>
                          <a:uLnTx/>
                          <a:uFillTx/>
                          <a:latin typeface="+mj-lt"/>
                          <a:ea typeface="+mn-ea"/>
                          <a:cs typeface="+mn-cs"/>
                        </a:rPr>
                        <a:t>Achieve rapid time to cloud</a:t>
                      </a:r>
                    </a:p>
                    <a:p>
                      <a:pPr marL="0" marR="0" lvl="0" indent="0" algn="l" defTabSz="932742" rtl="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dirty="0">
                          <a:ln>
                            <a:noFill/>
                          </a:ln>
                          <a:gradFill>
                            <a:gsLst>
                              <a:gs pos="26549">
                                <a:schemeClr val="tx1"/>
                              </a:gs>
                              <a:gs pos="53000">
                                <a:schemeClr val="tx1"/>
                              </a:gs>
                            </a:gsLst>
                            <a:lin ang="5400000" scaled="1"/>
                          </a:gradFill>
                          <a:effectLst/>
                          <a:uLnTx/>
                          <a:uFillTx/>
                          <a:latin typeface="Segoe UI" panose="020B0502040204020203" pitchFamily="34" charset="0"/>
                          <a:ea typeface="+mn-ea"/>
                          <a:cs typeface="Segoe UI" panose="020B0502040204020203" pitchFamily="34" charset="0"/>
                        </a:rPr>
                        <a:t>Allow migration with minimal architectural impact</a:t>
                      </a:r>
                    </a:p>
                  </a:txBody>
                  <a:tcPr marL="0" marR="0" marT="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dirty="0">
                        <a:gradFill>
                          <a:gsLst>
                            <a:gs pos="26549">
                              <a:schemeClr val="tx1"/>
                            </a:gs>
                            <a:gs pos="53000">
                              <a:schemeClr val="tx1"/>
                            </a:gs>
                          </a:gsLst>
                          <a:lin ang="5400000" scaled="1"/>
                        </a:gradFill>
                        <a:latin typeface="+mn-lt"/>
                        <a:cs typeface="Segoe UI" panose="020B0502040204020203" pitchFamily="34" charset="0"/>
                      </a:endParaRPr>
                    </a:p>
                  </a:txBody>
                  <a:tcPr marL="0" marR="0" marT="0" marB="0" anchor="ctr">
                    <a:lnL w="6350"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dirty="0">
                        <a:gradFill>
                          <a:gsLst>
                            <a:gs pos="26549">
                              <a:schemeClr val="tx1"/>
                            </a:gs>
                            <a:gs pos="53000">
                              <a:schemeClr val="tx1"/>
                            </a:gs>
                          </a:gsLst>
                          <a:lin ang="5400000" scaled="1"/>
                        </a:gradFill>
                        <a:latin typeface="+mn-lt"/>
                        <a:cs typeface="Segoe UI" panose="020B0502040204020203" pitchFamily="34"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dirty="0">
                        <a:gradFill>
                          <a:gsLst>
                            <a:gs pos="26549">
                              <a:schemeClr val="tx1"/>
                            </a:gs>
                            <a:gs pos="53000">
                              <a:schemeClr val="tx1"/>
                            </a:gs>
                          </a:gsLst>
                          <a:lin ang="5400000" scaled="1"/>
                        </a:gradFill>
                        <a:latin typeface="+mn-lt"/>
                        <a:cs typeface="Segoe UI" panose="020B0502040204020203" pitchFamily="34"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l">
                        <a:lnSpc>
                          <a:spcPct val="90000"/>
                        </a:lnSpc>
                      </a:pPr>
                      <a:endParaRPr lang="en-US" sz="1100" b="0" dirty="0">
                        <a:gradFill>
                          <a:gsLst>
                            <a:gs pos="26549">
                              <a:schemeClr val="tx1"/>
                            </a:gs>
                            <a:gs pos="53000">
                              <a:schemeClr val="tx1"/>
                            </a:gs>
                          </a:gsLst>
                          <a:lin ang="5400000" scaled="1"/>
                        </a:gradFill>
                        <a:latin typeface="+mn-lt"/>
                        <a:cs typeface="Segoe UI" panose="020B0502040204020203" pitchFamily="34" charset="0"/>
                      </a:endParaRPr>
                    </a:p>
                  </a:txBody>
                  <a:tcPr marL="0" marR="0"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Semilight"/>
                        </a:defRPr>
                      </a:lvl1pPr>
                      <a:lvl2pPr marL="466371" algn="l" defTabSz="932742" rtl="0" eaLnBrk="1" latinLnBrk="0" hangingPunct="1">
                        <a:defRPr sz="1800" kern="1200">
                          <a:solidFill>
                            <a:schemeClr val="tx1"/>
                          </a:solidFill>
                          <a:latin typeface="Segoe UI Semilight"/>
                        </a:defRPr>
                      </a:lvl2pPr>
                      <a:lvl3pPr marL="932742" algn="l" defTabSz="932742" rtl="0" eaLnBrk="1" latinLnBrk="0" hangingPunct="1">
                        <a:defRPr sz="1800" kern="1200">
                          <a:solidFill>
                            <a:schemeClr val="tx1"/>
                          </a:solidFill>
                          <a:latin typeface="Segoe UI Semilight"/>
                        </a:defRPr>
                      </a:lvl3pPr>
                      <a:lvl4pPr marL="1399113" algn="l" defTabSz="932742" rtl="0" eaLnBrk="1" latinLnBrk="0" hangingPunct="1">
                        <a:defRPr sz="1800" kern="1200">
                          <a:solidFill>
                            <a:schemeClr val="tx1"/>
                          </a:solidFill>
                          <a:latin typeface="Segoe UI Semilight"/>
                        </a:defRPr>
                      </a:lvl4pPr>
                      <a:lvl5pPr marL="1865484" algn="l" defTabSz="932742" rtl="0" eaLnBrk="1" latinLnBrk="0" hangingPunct="1">
                        <a:defRPr sz="1800" kern="1200">
                          <a:solidFill>
                            <a:schemeClr val="tx1"/>
                          </a:solidFill>
                          <a:latin typeface="Segoe UI Semilight"/>
                        </a:defRPr>
                      </a:lvl5pPr>
                      <a:lvl6pPr marL="2331856" algn="l" defTabSz="932742" rtl="0" eaLnBrk="1" latinLnBrk="0" hangingPunct="1">
                        <a:defRPr sz="1800" kern="1200">
                          <a:solidFill>
                            <a:schemeClr val="tx1"/>
                          </a:solidFill>
                          <a:latin typeface="Segoe UI Semilight"/>
                        </a:defRPr>
                      </a:lvl6pPr>
                      <a:lvl7pPr marL="2798226" algn="l" defTabSz="932742" rtl="0" eaLnBrk="1" latinLnBrk="0" hangingPunct="1">
                        <a:defRPr sz="1800" kern="1200">
                          <a:solidFill>
                            <a:schemeClr val="tx1"/>
                          </a:solidFill>
                          <a:latin typeface="Segoe UI Semilight"/>
                        </a:defRPr>
                      </a:lvl7pPr>
                      <a:lvl8pPr marL="3264597" algn="l" defTabSz="932742" rtl="0" eaLnBrk="1" latinLnBrk="0" hangingPunct="1">
                        <a:defRPr sz="1800" kern="1200">
                          <a:solidFill>
                            <a:schemeClr val="tx1"/>
                          </a:solidFill>
                          <a:latin typeface="Segoe UI Semilight"/>
                        </a:defRPr>
                      </a:lvl8pPr>
                      <a:lvl9pPr marL="3730969" algn="l" defTabSz="932742" rtl="0" eaLnBrk="1" latinLnBrk="0" hangingPunct="1">
                        <a:defRPr sz="1800" kern="1200">
                          <a:solidFill>
                            <a:schemeClr val="tx1"/>
                          </a:solidFill>
                          <a:latin typeface="Segoe UI Semilight"/>
                        </a:defRPr>
                      </a:lvl9pPr>
                    </a:lstStyle>
                    <a:p>
                      <a:pPr algn="ctr">
                        <a:lnSpc>
                          <a:spcPct val="90000"/>
                        </a:lnSpc>
                      </a:pPr>
                      <a:r>
                        <a:rPr lang="en-US" sz="1100" b="0" dirty="0">
                          <a:gradFill>
                            <a:gsLst>
                              <a:gs pos="26549">
                                <a:schemeClr val="tx1"/>
                              </a:gs>
                              <a:gs pos="53000">
                                <a:schemeClr val="tx1"/>
                              </a:gs>
                            </a:gsLst>
                            <a:lin ang="5400000" scaled="1"/>
                          </a:gradFill>
                          <a:latin typeface="Segoe UI" panose="020B0502040204020203" pitchFamily="34" charset="0"/>
                          <a:cs typeface="Segoe UI" panose="020B0502040204020203" pitchFamily="34" charset="0"/>
                        </a:rPr>
                        <a:t>IaaS</a:t>
                      </a:r>
                    </a:p>
                  </a:txBody>
                  <a:tcPr marL="0" marR="0" marT="0" marB="0" anchor="ctr">
                    <a:lnL w="9525"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rgbClr val="FFFFFF">
                          <a:lumMod val="85000"/>
                        </a:srgb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90504097"/>
                  </a:ext>
                </a:extLst>
              </a:tr>
            </a:tbl>
          </a:graphicData>
        </a:graphic>
      </p:graphicFrame>
      <p:grpSp>
        <p:nvGrpSpPr>
          <p:cNvPr id="24" name="Group 23">
            <a:extLst>
              <a:ext uri="{FF2B5EF4-FFF2-40B4-BE49-F238E27FC236}">
                <a16:creationId xmlns:a16="http://schemas.microsoft.com/office/drawing/2014/main" id="{F078EFA5-D63C-4C9C-8AAD-266601D4584D}"/>
              </a:ext>
            </a:extLst>
          </p:cNvPr>
          <p:cNvGrpSpPr/>
          <p:nvPr/>
        </p:nvGrpSpPr>
        <p:grpSpPr>
          <a:xfrm>
            <a:off x="6691320" y="1940735"/>
            <a:ext cx="3524109" cy="4115244"/>
            <a:chOff x="6551366" y="1965627"/>
            <a:chExt cx="3524109" cy="4115244"/>
          </a:xfrm>
        </p:grpSpPr>
        <p:sp>
          <p:nvSpPr>
            <p:cNvPr id="25" name="check" title="Icon of a checkmark">
              <a:extLst>
                <a:ext uri="{FF2B5EF4-FFF2-40B4-BE49-F238E27FC236}">
                  <a16:creationId xmlns:a16="http://schemas.microsoft.com/office/drawing/2014/main" id="{6B3F2FA2-7DB1-4676-B774-63377A287882}"/>
                </a:ext>
              </a:extLst>
            </p:cNvPr>
            <p:cNvSpPr>
              <a:spLocks noChangeAspect="1"/>
            </p:cNvSpPr>
            <p:nvPr/>
          </p:nvSpPr>
          <p:spPr bwMode="auto">
            <a:xfrm>
              <a:off x="6551366" y="4435147"/>
              <a:ext cx="232269" cy="164009"/>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26" name="check" title="Icon of a checkmark">
              <a:extLst>
                <a:ext uri="{FF2B5EF4-FFF2-40B4-BE49-F238E27FC236}">
                  <a16:creationId xmlns:a16="http://schemas.microsoft.com/office/drawing/2014/main" id="{076F55FE-4E1A-446C-961C-A01E11DCBDAD}"/>
                </a:ext>
              </a:extLst>
            </p:cNvPr>
            <p:cNvSpPr>
              <a:spLocks noChangeAspect="1"/>
            </p:cNvSpPr>
            <p:nvPr/>
          </p:nvSpPr>
          <p:spPr bwMode="auto">
            <a:xfrm>
              <a:off x="6551366" y="5422955"/>
              <a:ext cx="232269" cy="164009"/>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27" name="check" title="Icon of a checkmark">
              <a:extLst>
                <a:ext uri="{FF2B5EF4-FFF2-40B4-BE49-F238E27FC236}">
                  <a16:creationId xmlns:a16="http://schemas.microsoft.com/office/drawing/2014/main" id="{D54AC5E4-4B2E-4B9C-9D10-2CC9716017E3}"/>
                </a:ext>
              </a:extLst>
            </p:cNvPr>
            <p:cNvSpPr>
              <a:spLocks noChangeAspect="1"/>
            </p:cNvSpPr>
            <p:nvPr/>
          </p:nvSpPr>
          <p:spPr bwMode="auto">
            <a:xfrm>
              <a:off x="6551366" y="5916862"/>
              <a:ext cx="232269" cy="164009"/>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28" name="check" title="Icon of a checkmark">
              <a:extLst>
                <a:ext uri="{FF2B5EF4-FFF2-40B4-BE49-F238E27FC236}">
                  <a16:creationId xmlns:a16="http://schemas.microsoft.com/office/drawing/2014/main" id="{1574079A-34F0-4CA4-A453-61FA72F81428}"/>
                </a:ext>
              </a:extLst>
            </p:cNvPr>
            <p:cNvSpPr>
              <a:spLocks noChangeAspect="1"/>
            </p:cNvSpPr>
            <p:nvPr/>
          </p:nvSpPr>
          <p:spPr bwMode="auto">
            <a:xfrm>
              <a:off x="6551366" y="4929051"/>
              <a:ext cx="232269" cy="164009"/>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29" name="check" title="Icon of a checkmark">
              <a:extLst>
                <a:ext uri="{FF2B5EF4-FFF2-40B4-BE49-F238E27FC236}">
                  <a16:creationId xmlns:a16="http://schemas.microsoft.com/office/drawing/2014/main" id="{74B39B0A-7953-4D99-BEAE-A5DC6EB0E7F9}"/>
                </a:ext>
              </a:extLst>
            </p:cNvPr>
            <p:cNvSpPr>
              <a:spLocks noChangeAspect="1"/>
            </p:cNvSpPr>
            <p:nvPr/>
          </p:nvSpPr>
          <p:spPr bwMode="auto">
            <a:xfrm>
              <a:off x="7648646" y="4435147"/>
              <a:ext cx="232269" cy="164009"/>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30" name="check" title="Icon of a checkmark">
              <a:extLst>
                <a:ext uri="{FF2B5EF4-FFF2-40B4-BE49-F238E27FC236}">
                  <a16:creationId xmlns:a16="http://schemas.microsoft.com/office/drawing/2014/main" id="{F7F57BF4-5A63-48B8-927A-2838796BCA63}"/>
                </a:ext>
              </a:extLst>
            </p:cNvPr>
            <p:cNvSpPr>
              <a:spLocks noChangeAspect="1"/>
            </p:cNvSpPr>
            <p:nvPr/>
          </p:nvSpPr>
          <p:spPr bwMode="auto">
            <a:xfrm>
              <a:off x="7648646" y="3941243"/>
              <a:ext cx="232269" cy="164009"/>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31" name="check" title="Icon of a checkmark">
              <a:extLst>
                <a:ext uri="{FF2B5EF4-FFF2-40B4-BE49-F238E27FC236}">
                  <a16:creationId xmlns:a16="http://schemas.microsoft.com/office/drawing/2014/main" id="{AB1591BD-51F4-47AB-BDCA-07B0ED01F156}"/>
                </a:ext>
              </a:extLst>
            </p:cNvPr>
            <p:cNvSpPr>
              <a:spLocks noChangeAspect="1"/>
            </p:cNvSpPr>
            <p:nvPr/>
          </p:nvSpPr>
          <p:spPr bwMode="auto">
            <a:xfrm>
              <a:off x="7648646" y="3447339"/>
              <a:ext cx="232269" cy="164009"/>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32" name="check" title="Icon of a checkmark">
              <a:extLst>
                <a:ext uri="{FF2B5EF4-FFF2-40B4-BE49-F238E27FC236}">
                  <a16:creationId xmlns:a16="http://schemas.microsoft.com/office/drawing/2014/main" id="{8377DBD8-7CD6-4CA9-9E43-66AF05320A57}"/>
                </a:ext>
              </a:extLst>
            </p:cNvPr>
            <p:cNvSpPr>
              <a:spLocks noChangeAspect="1"/>
            </p:cNvSpPr>
            <p:nvPr/>
          </p:nvSpPr>
          <p:spPr bwMode="auto">
            <a:xfrm>
              <a:off x="8745926" y="4435147"/>
              <a:ext cx="232269" cy="164009"/>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33" name="check" title="Icon of a checkmark">
              <a:extLst>
                <a:ext uri="{FF2B5EF4-FFF2-40B4-BE49-F238E27FC236}">
                  <a16:creationId xmlns:a16="http://schemas.microsoft.com/office/drawing/2014/main" id="{DF57C71F-E86E-4C37-9FA0-F73B9ADEA32A}"/>
                </a:ext>
              </a:extLst>
            </p:cNvPr>
            <p:cNvSpPr>
              <a:spLocks noChangeAspect="1"/>
            </p:cNvSpPr>
            <p:nvPr/>
          </p:nvSpPr>
          <p:spPr bwMode="auto">
            <a:xfrm>
              <a:off x="8745926" y="3941243"/>
              <a:ext cx="232269" cy="164009"/>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34" name="check" title="Icon of a checkmark">
              <a:extLst>
                <a:ext uri="{FF2B5EF4-FFF2-40B4-BE49-F238E27FC236}">
                  <a16:creationId xmlns:a16="http://schemas.microsoft.com/office/drawing/2014/main" id="{A6318FEB-F9D1-450F-9302-4641AB71B53A}"/>
                </a:ext>
              </a:extLst>
            </p:cNvPr>
            <p:cNvSpPr>
              <a:spLocks noChangeAspect="1"/>
            </p:cNvSpPr>
            <p:nvPr/>
          </p:nvSpPr>
          <p:spPr bwMode="auto">
            <a:xfrm>
              <a:off x="8745926" y="3447339"/>
              <a:ext cx="232269" cy="164009"/>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35" name="check" title="Icon of a checkmark">
              <a:extLst>
                <a:ext uri="{FF2B5EF4-FFF2-40B4-BE49-F238E27FC236}">
                  <a16:creationId xmlns:a16="http://schemas.microsoft.com/office/drawing/2014/main" id="{9F9AE4CC-0B69-41F8-9372-85A25D959DBC}"/>
                </a:ext>
              </a:extLst>
            </p:cNvPr>
            <p:cNvSpPr>
              <a:spLocks noChangeAspect="1"/>
            </p:cNvSpPr>
            <p:nvPr/>
          </p:nvSpPr>
          <p:spPr bwMode="auto">
            <a:xfrm>
              <a:off x="8745926" y="2953435"/>
              <a:ext cx="232269" cy="164009"/>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36" name="check" title="Icon of a checkmark">
              <a:extLst>
                <a:ext uri="{FF2B5EF4-FFF2-40B4-BE49-F238E27FC236}">
                  <a16:creationId xmlns:a16="http://schemas.microsoft.com/office/drawing/2014/main" id="{D9DE6458-36AB-46E3-8846-D777608DDE9D}"/>
                </a:ext>
              </a:extLst>
            </p:cNvPr>
            <p:cNvSpPr>
              <a:spLocks noChangeAspect="1"/>
            </p:cNvSpPr>
            <p:nvPr/>
          </p:nvSpPr>
          <p:spPr bwMode="auto">
            <a:xfrm>
              <a:off x="9843206" y="3447339"/>
              <a:ext cx="232269" cy="164009"/>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37" name="check" title="Icon of a checkmark">
              <a:extLst>
                <a:ext uri="{FF2B5EF4-FFF2-40B4-BE49-F238E27FC236}">
                  <a16:creationId xmlns:a16="http://schemas.microsoft.com/office/drawing/2014/main" id="{EF9A9348-DB5F-4D62-B9B0-82FD044FAEF4}"/>
                </a:ext>
              </a:extLst>
            </p:cNvPr>
            <p:cNvSpPr>
              <a:spLocks noChangeAspect="1"/>
            </p:cNvSpPr>
            <p:nvPr/>
          </p:nvSpPr>
          <p:spPr bwMode="auto">
            <a:xfrm>
              <a:off x="9843206" y="2953435"/>
              <a:ext cx="232269" cy="164009"/>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38" name="check" title="Icon of a checkmark">
              <a:extLst>
                <a:ext uri="{FF2B5EF4-FFF2-40B4-BE49-F238E27FC236}">
                  <a16:creationId xmlns:a16="http://schemas.microsoft.com/office/drawing/2014/main" id="{4773CA58-7726-4C4C-8DC7-FA5C346DEABC}"/>
                </a:ext>
              </a:extLst>
            </p:cNvPr>
            <p:cNvSpPr>
              <a:spLocks noChangeAspect="1"/>
            </p:cNvSpPr>
            <p:nvPr/>
          </p:nvSpPr>
          <p:spPr bwMode="auto">
            <a:xfrm>
              <a:off x="9843206" y="2459531"/>
              <a:ext cx="232269" cy="164009"/>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39" name="check" title="Icon of a checkmark">
              <a:extLst>
                <a:ext uri="{FF2B5EF4-FFF2-40B4-BE49-F238E27FC236}">
                  <a16:creationId xmlns:a16="http://schemas.microsoft.com/office/drawing/2014/main" id="{E8B9A9A4-70BC-4920-9ACD-F97C77C9AB4A}"/>
                </a:ext>
              </a:extLst>
            </p:cNvPr>
            <p:cNvSpPr>
              <a:spLocks noChangeAspect="1"/>
            </p:cNvSpPr>
            <p:nvPr/>
          </p:nvSpPr>
          <p:spPr bwMode="auto">
            <a:xfrm>
              <a:off x="9843206" y="1965627"/>
              <a:ext cx="232269" cy="164009"/>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spTree>
    <p:extLst>
      <p:ext uri="{BB962C8B-B14F-4D97-AF65-F5344CB8AC3E}">
        <p14:creationId xmlns:p14="http://schemas.microsoft.com/office/powerpoint/2010/main" val="464406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0E708A-4299-B64F-BDED-27D1F926FF6B}"/>
              </a:ext>
            </a:extLst>
          </p:cNvPr>
          <p:cNvSpPr>
            <a:spLocks noGrp="1"/>
          </p:cNvSpPr>
          <p:nvPr>
            <p:ph idx="4294967295"/>
          </p:nvPr>
        </p:nvSpPr>
        <p:spPr>
          <a:xfrm>
            <a:off x="333154" y="1589567"/>
            <a:ext cx="10972800" cy="4525963"/>
          </a:xfrm>
        </p:spPr>
        <p:txBody>
          <a:bodyPr>
            <a:normAutofit/>
          </a:bodyPr>
          <a:lstStyle/>
          <a:p>
            <a:pPr marL="0" indent="0">
              <a:buNone/>
            </a:pPr>
            <a:r>
              <a:rPr lang="en-US" sz="3200" dirty="0"/>
              <a:t>Slides – github.com/mbcrump/vslive2019</a:t>
            </a:r>
          </a:p>
          <a:p>
            <a:pPr marL="0" indent="0">
              <a:buNone/>
            </a:pPr>
            <a:r>
              <a:rPr lang="en-US" sz="3200" dirty="0"/>
              <a:t>Demos – aka.ms/</a:t>
            </a:r>
            <a:r>
              <a:rPr lang="en-US" sz="3200" dirty="0" err="1"/>
              <a:t>tailwindtraders</a:t>
            </a:r>
            <a:endParaRPr lang="en-US" sz="3200" dirty="0"/>
          </a:p>
          <a:p>
            <a:pPr marL="0" indent="0">
              <a:buNone/>
            </a:pPr>
            <a:endParaRPr lang="en-US" sz="3200" dirty="0"/>
          </a:p>
          <a:p>
            <a:pPr marL="0" indent="0">
              <a:buNone/>
            </a:pPr>
            <a:endParaRPr lang="en-US" sz="3200" dirty="0"/>
          </a:p>
          <a:p>
            <a:pPr marL="0" indent="0">
              <a:buNone/>
            </a:pPr>
            <a:r>
              <a:rPr lang="en-US" sz="3200" dirty="0"/>
              <a:t>Email me at </a:t>
            </a:r>
            <a:r>
              <a:rPr lang="en-US" sz="3200" dirty="0">
                <a:hlinkClick r:id="rId3"/>
              </a:rPr>
              <a:t>Michael.Crump@Microsoft.com</a:t>
            </a:r>
            <a:r>
              <a:rPr lang="en-US" sz="3200" dirty="0"/>
              <a:t> for any additional questions. </a:t>
            </a:r>
          </a:p>
        </p:txBody>
      </p:sp>
      <p:sp>
        <p:nvSpPr>
          <p:cNvPr id="2" name="Title 1">
            <a:extLst>
              <a:ext uri="{FF2B5EF4-FFF2-40B4-BE49-F238E27FC236}">
                <a16:creationId xmlns:a16="http://schemas.microsoft.com/office/drawing/2014/main" id="{2C288316-33DE-1342-9386-56A8411508E1}"/>
              </a:ext>
            </a:extLst>
          </p:cNvPr>
          <p:cNvSpPr>
            <a:spLocks noGrp="1"/>
          </p:cNvSpPr>
          <p:nvPr>
            <p:ph type="title" idx="4294967295"/>
          </p:nvPr>
        </p:nvSpPr>
        <p:spPr>
          <a:xfrm>
            <a:off x="180754" y="478465"/>
            <a:ext cx="11277600" cy="712788"/>
          </a:xfrm>
        </p:spPr>
        <p:txBody>
          <a:bodyPr/>
          <a:lstStyle/>
          <a:p>
            <a:r>
              <a:rPr lang="en-US" dirty="0"/>
              <a:t>Resources</a:t>
            </a:r>
          </a:p>
        </p:txBody>
      </p:sp>
    </p:spTree>
    <p:extLst>
      <p:ext uri="{BB962C8B-B14F-4D97-AF65-F5344CB8AC3E}">
        <p14:creationId xmlns:p14="http://schemas.microsoft.com/office/powerpoint/2010/main" val="3504612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8E978AA7-694F-48CC-9868-656613C63E1D}"/>
              </a:ext>
            </a:extLst>
          </p:cNvPr>
          <p:cNvSpPr/>
          <p:nvPr/>
        </p:nvSpPr>
        <p:spPr>
          <a:xfrm>
            <a:off x="1" y="0"/>
            <a:ext cx="12192000" cy="6858001"/>
          </a:xfrm>
          <a:prstGeom prst="rect">
            <a:avLst/>
          </a:prstGeom>
          <a:solidFill>
            <a:schemeClr val="tx2">
              <a:alpha val="88000"/>
            </a:scheme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 name="Title 1">
            <a:extLst>
              <a:ext uri="{FF2B5EF4-FFF2-40B4-BE49-F238E27FC236}">
                <a16:creationId xmlns:a16="http://schemas.microsoft.com/office/drawing/2014/main" id="{58F409D5-A890-4B08-980F-1B96EFB28537}"/>
              </a:ext>
            </a:extLst>
          </p:cNvPr>
          <p:cNvSpPr>
            <a:spLocks noGrp="1"/>
          </p:cNvSpPr>
          <p:nvPr>
            <p:ph type="title"/>
          </p:nvPr>
        </p:nvSpPr>
        <p:spPr/>
        <p:txBody>
          <a:bodyPr>
            <a:normAutofit fontScale="90000"/>
          </a:bodyPr>
          <a:lstStyle/>
          <a:p>
            <a:r>
              <a:rPr lang="en-US" dirty="0"/>
              <a:t>Challenges</a:t>
            </a:r>
          </a:p>
        </p:txBody>
      </p:sp>
      <p:grpSp>
        <p:nvGrpSpPr>
          <p:cNvPr id="6" name="Group 5">
            <a:extLst>
              <a:ext uri="{FF2B5EF4-FFF2-40B4-BE49-F238E27FC236}">
                <a16:creationId xmlns:a16="http://schemas.microsoft.com/office/drawing/2014/main" id="{331AD8B4-4145-F949-BAE5-521D85CE55A7}"/>
              </a:ext>
            </a:extLst>
          </p:cNvPr>
          <p:cNvGrpSpPr/>
          <p:nvPr/>
        </p:nvGrpSpPr>
        <p:grpSpPr>
          <a:xfrm>
            <a:off x="1592879" y="2014373"/>
            <a:ext cx="3200400" cy="3649974"/>
            <a:chOff x="353419" y="2014373"/>
            <a:chExt cx="3200400" cy="3649974"/>
          </a:xfrm>
        </p:grpSpPr>
        <p:sp>
          <p:nvSpPr>
            <p:cNvPr id="18" name="TextBox 17">
              <a:extLst>
                <a:ext uri="{FF2B5EF4-FFF2-40B4-BE49-F238E27FC236}">
                  <a16:creationId xmlns:a16="http://schemas.microsoft.com/office/drawing/2014/main" id="{6C1FE9B7-9636-437E-8A74-CE6D6E34C712}"/>
                </a:ext>
              </a:extLst>
            </p:cNvPr>
            <p:cNvSpPr txBox="1"/>
            <p:nvPr/>
          </p:nvSpPr>
          <p:spPr>
            <a:xfrm>
              <a:off x="353421" y="2596365"/>
              <a:ext cx="1986762" cy="627864"/>
            </a:xfrm>
            <a:prstGeom prst="rect">
              <a:avLst/>
            </a:prstGeom>
            <a:noFill/>
          </p:spPr>
          <p:txBody>
            <a:bodyPr wrap="none" lIns="182880" tIns="146304" rIns="182880" bIns="146304" rtlCol="0" anchor="t">
              <a:spAutoFit/>
            </a:bodyPr>
            <a:lstStyle>
              <a:defPPr>
                <a:defRPr lang="en-US"/>
              </a:defPPr>
              <a:lvl1pPr algn="ctr">
                <a:lnSpc>
                  <a:spcPct val="90000"/>
                </a:lnSpc>
                <a:spcAft>
                  <a:spcPts val="600"/>
                </a:spcAft>
                <a:defRPr sz="2800">
                  <a:gradFill>
                    <a:gsLst>
                      <a:gs pos="2917">
                        <a:schemeClr val="tx1"/>
                      </a:gs>
                      <a:gs pos="30000">
                        <a:schemeClr val="tx1"/>
                      </a:gs>
                    </a:gsLst>
                    <a:lin ang="5400000" scaled="0"/>
                  </a:gradFill>
                  <a:latin typeface="+mj-lt"/>
                </a:defRPr>
              </a:lvl1pPr>
            </a:lstStyle>
            <a:p>
              <a:pPr algn="l">
                <a:defRPr/>
              </a:pPr>
              <a:r>
                <a:rPr lang="en-US" sz="2400" kern="0" dirty="0">
                  <a:solidFill>
                    <a:srgbClr val="4DB0FF"/>
                  </a:solidFill>
                  <a:latin typeface="Segoe UI Semilight" panose="020B0402040204020203" pitchFamily="34" charset="0"/>
                  <a:cs typeface="Segoe UI Semilight" panose="020B0402040204020203" pitchFamily="34" charset="0"/>
                </a:rPr>
                <a:t>Applications</a:t>
              </a:r>
            </a:p>
          </p:txBody>
        </p:sp>
        <p:sp>
          <p:nvSpPr>
            <p:cNvPr id="19" name="Rectangle 18">
              <a:extLst>
                <a:ext uri="{FF2B5EF4-FFF2-40B4-BE49-F238E27FC236}">
                  <a16:creationId xmlns:a16="http://schemas.microsoft.com/office/drawing/2014/main" id="{F4289655-ABDF-4C01-B6BA-46920D7D83C6}"/>
                </a:ext>
              </a:extLst>
            </p:cNvPr>
            <p:cNvSpPr/>
            <p:nvPr/>
          </p:nvSpPr>
          <p:spPr bwMode="auto">
            <a:xfrm>
              <a:off x="353419" y="3178290"/>
              <a:ext cx="3200400" cy="248605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79285" rIns="179285" bIns="179285" numCol="1" spcCol="0" rtlCol="0" fromWordArt="0" anchor="t" anchorCtr="0" forceAA="0" compatLnSpc="1">
              <a:prstTxWarp prst="textNoShape">
                <a:avLst/>
              </a:prstTxWarp>
              <a:noAutofit/>
            </a:bodyPr>
            <a:lstStyle/>
            <a:p>
              <a:pPr lvl="0" defTabSz="896043">
                <a:lnSpc>
                  <a:spcPct val="120000"/>
                </a:lnSpc>
                <a:spcBef>
                  <a:spcPts val="600"/>
                </a:spcBef>
                <a:defRPr/>
              </a:pPr>
              <a:r>
                <a:rPr lang="en-US" sz="1200" kern="0" dirty="0"/>
                <a:t>More resilient and scalable applications.</a:t>
              </a:r>
            </a:p>
            <a:p>
              <a:pPr lvl="0" defTabSz="896043">
                <a:lnSpc>
                  <a:spcPct val="120000"/>
                </a:lnSpc>
                <a:spcBef>
                  <a:spcPts val="600"/>
                </a:spcBef>
                <a:defRPr/>
              </a:pPr>
              <a:r>
                <a:rPr lang="en-US" sz="1200" kern="0" dirty="0"/>
                <a:t>Adding new features and functionality without taking applications down.</a:t>
              </a:r>
            </a:p>
            <a:p>
              <a:pPr lvl="0" defTabSz="896043">
                <a:lnSpc>
                  <a:spcPct val="120000"/>
                </a:lnSpc>
                <a:spcBef>
                  <a:spcPts val="600"/>
                </a:spcBef>
                <a:defRPr/>
              </a:pPr>
              <a:r>
                <a:rPr lang="en-US" sz="1200" kern="0" dirty="0"/>
                <a:t>Future-proof applications</a:t>
              </a:r>
              <a:r>
                <a:rPr lang="en-US" sz="1200" kern="0" spc="-20" dirty="0"/>
                <a:t>.</a:t>
              </a:r>
            </a:p>
          </p:txBody>
        </p:sp>
        <p:sp>
          <p:nvSpPr>
            <p:cNvPr id="44" name="Website" title="Icon of multiple app windows">
              <a:extLst>
                <a:ext uri="{FF2B5EF4-FFF2-40B4-BE49-F238E27FC236}">
                  <a16:creationId xmlns:a16="http://schemas.microsoft.com/office/drawing/2014/main" id="{F9F84191-F72F-4D72-A32B-6F93F1785337}"/>
                </a:ext>
              </a:extLst>
            </p:cNvPr>
            <p:cNvSpPr>
              <a:spLocks noChangeAspect="1" noEditPoints="1"/>
            </p:cNvSpPr>
            <p:nvPr/>
          </p:nvSpPr>
          <p:spPr bwMode="auto">
            <a:xfrm>
              <a:off x="524872" y="2014373"/>
              <a:ext cx="469607" cy="411480"/>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 name="Group 4">
            <a:extLst>
              <a:ext uri="{FF2B5EF4-FFF2-40B4-BE49-F238E27FC236}">
                <a16:creationId xmlns:a16="http://schemas.microsoft.com/office/drawing/2014/main" id="{6B257545-B6EF-9C47-A09F-10F3D0DA9C71}"/>
              </a:ext>
            </a:extLst>
          </p:cNvPr>
          <p:cNvGrpSpPr/>
          <p:nvPr/>
        </p:nvGrpSpPr>
        <p:grpSpPr>
          <a:xfrm>
            <a:off x="8113941" y="2014373"/>
            <a:ext cx="3200400" cy="3649974"/>
            <a:chOff x="3274421" y="2014373"/>
            <a:chExt cx="3200400" cy="3649974"/>
          </a:xfrm>
        </p:grpSpPr>
        <p:sp>
          <p:nvSpPr>
            <p:cNvPr id="31" name="TextBox 30">
              <a:extLst>
                <a:ext uri="{FF2B5EF4-FFF2-40B4-BE49-F238E27FC236}">
                  <a16:creationId xmlns:a16="http://schemas.microsoft.com/office/drawing/2014/main" id="{559C79F3-54F8-4120-A6A7-EE7149815585}"/>
                </a:ext>
              </a:extLst>
            </p:cNvPr>
            <p:cNvSpPr txBox="1"/>
            <p:nvPr/>
          </p:nvSpPr>
          <p:spPr>
            <a:xfrm>
              <a:off x="3274421" y="2596365"/>
              <a:ext cx="2131033" cy="627864"/>
            </a:xfrm>
            <a:prstGeom prst="rect">
              <a:avLst/>
            </a:prstGeom>
            <a:noFill/>
          </p:spPr>
          <p:txBody>
            <a:bodyPr wrap="none" lIns="182880" tIns="146304" rIns="182880" bIns="146304" rtlCol="0" anchor="t">
              <a:spAutoFit/>
            </a:bodyPr>
            <a:lstStyle>
              <a:defPPr>
                <a:defRPr lang="en-US"/>
              </a:defPPr>
              <a:lvl1pPr algn="ctr">
                <a:lnSpc>
                  <a:spcPct val="90000"/>
                </a:lnSpc>
                <a:spcAft>
                  <a:spcPts val="600"/>
                </a:spcAft>
                <a:defRPr sz="2800">
                  <a:gradFill>
                    <a:gsLst>
                      <a:gs pos="2917">
                        <a:schemeClr val="tx1"/>
                      </a:gs>
                      <a:gs pos="30000">
                        <a:schemeClr val="tx1"/>
                      </a:gs>
                    </a:gsLst>
                    <a:lin ang="5400000" scaled="0"/>
                  </a:gradFill>
                  <a:latin typeface="+mj-lt"/>
                </a:defRPr>
              </a:lvl1pPr>
            </a:lstStyle>
            <a:p>
              <a:pPr algn="l">
                <a:defRPr/>
              </a:pPr>
              <a:r>
                <a:rPr lang="en-US" sz="2400" kern="0" dirty="0">
                  <a:solidFill>
                    <a:srgbClr val="4DB0FF"/>
                  </a:solidFill>
                  <a:latin typeface="Segoe UI Semilight" panose="020B0402040204020203" pitchFamily="34" charset="0"/>
                  <a:cs typeface="Segoe UI Semilight" panose="020B0402040204020203" pitchFamily="34" charset="0"/>
                </a:rPr>
                <a:t>Infrastructure</a:t>
              </a:r>
            </a:p>
          </p:txBody>
        </p:sp>
        <p:sp>
          <p:nvSpPr>
            <p:cNvPr id="32" name="Rectangle 31">
              <a:extLst>
                <a:ext uri="{FF2B5EF4-FFF2-40B4-BE49-F238E27FC236}">
                  <a16:creationId xmlns:a16="http://schemas.microsoft.com/office/drawing/2014/main" id="{FA733F7B-B5AB-41DB-9F65-91237D21984B}"/>
                </a:ext>
              </a:extLst>
            </p:cNvPr>
            <p:cNvSpPr/>
            <p:nvPr/>
          </p:nvSpPr>
          <p:spPr bwMode="auto">
            <a:xfrm>
              <a:off x="3274421" y="3178290"/>
              <a:ext cx="3200400" cy="248605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79285" rIns="179285" bIns="179285" numCol="1" spcCol="0" rtlCol="0" fromWordArt="0" anchor="t" anchorCtr="0" forceAA="0" compatLnSpc="1">
              <a:prstTxWarp prst="textNoShape">
                <a:avLst/>
              </a:prstTxWarp>
              <a:noAutofit/>
            </a:bodyPr>
            <a:lstStyle/>
            <a:p>
              <a:pPr lvl="0" defTabSz="896043">
                <a:spcBef>
                  <a:spcPts val="600"/>
                </a:spcBef>
                <a:defRPr/>
              </a:pPr>
              <a:r>
                <a:rPr lang="en-US" sz="1200" kern="0" dirty="0"/>
                <a:t>Heterogeneous workloads.</a:t>
              </a:r>
            </a:p>
            <a:p>
              <a:pPr lvl="0" defTabSz="896043">
                <a:spcBef>
                  <a:spcPts val="600"/>
                </a:spcBef>
                <a:defRPr/>
              </a:pPr>
              <a:r>
                <a:rPr lang="en-US" sz="1200" kern="0" dirty="0"/>
                <a:t>Hybrid deployments.</a:t>
              </a:r>
            </a:p>
            <a:p>
              <a:pPr lvl="0" defTabSz="896043">
                <a:spcBef>
                  <a:spcPts val="600"/>
                </a:spcBef>
                <a:defRPr/>
              </a:pPr>
              <a:r>
                <a:rPr lang="en-US" sz="1200" kern="0" dirty="0"/>
                <a:t>Security and management.</a:t>
              </a:r>
            </a:p>
            <a:p>
              <a:pPr lvl="0" defTabSz="896043">
                <a:spcBef>
                  <a:spcPts val="600"/>
                </a:spcBef>
                <a:defRPr/>
              </a:pPr>
              <a:r>
                <a:rPr lang="en-US" sz="1200" kern="0" dirty="0"/>
                <a:t>Continuous monitoring.</a:t>
              </a:r>
            </a:p>
            <a:p>
              <a:pPr lvl="0" defTabSz="896043">
                <a:spcBef>
                  <a:spcPts val="600"/>
                </a:spcBef>
                <a:defRPr/>
              </a:pPr>
              <a:r>
                <a:rPr lang="en-US" sz="1200" kern="0" dirty="0"/>
                <a:t>Cost management.</a:t>
              </a:r>
            </a:p>
          </p:txBody>
        </p:sp>
        <p:sp>
          <p:nvSpPr>
            <p:cNvPr id="45" name="network_3" title="Icon of a server connected to a network">
              <a:extLst>
                <a:ext uri="{FF2B5EF4-FFF2-40B4-BE49-F238E27FC236}">
                  <a16:creationId xmlns:a16="http://schemas.microsoft.com/office/drawing/2014/main" id="{78DE3BA5-FCFF-497D-B747-AD568F2D8E08}"/>
                </a:ext>
              </a:extLst>
            </p:cNvPr>
            <p:cNvSpPr>
              <a:spLocks noChangeAspect="1" noEditPoints="1"/>
            </p:cNvSpPr>
            <p:nvPr/>
          </p:nvSpPr>
          <p:spPr bwMode="auto">
            <a:xfrm>
              <a:off x="3445871" y="2014373"/>
              <a:ext cx="440576" cy="457200"/>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2" name="Group 21">
            <a:extLst>
              <a:ext uri="{FF2B5EF4-FFF2-40B4-BE49-F238E27FC236}">
                <a16:creationId xmlns:a16="http://schemas.microsoft.com/office/drawing/2014/main" id="{F85CF113-13CF-9C45-80CE-8E31AC6BDDEB}"/>
              </a:ext>
            </a:extLst>
          </p:cNvPr>
          <p:cNvGrpSpPr/>
          <p:nvPr/>
        </p:nvGrpSpPr>
        <p:grpSpPr>
          <a:xfrm>
            <a:off x="5005169" y="2060093"/>
            <a:ext cx="3200400" cy="3604254"/>
            <a:chOff x="6195421" y="2060093"/>
            <a:chExt cx="3200400" cy="3604254"/>
          </a:xfrm>
        </p:grpSpPr>
        <p:sp>
          <p:nvSpPr>
            <p:cNvPr id="23" name="TextBox 22">
              <a:extLst>
                <a:ext uri="{FF2B5EF4-FFF2-40B4-BE49-F238E27FC236}">
                  <a16:creationId xmlns:a16="http://schemas.microsoft.com/office/drawing/2014/main" id="{1AD70CC1-AC8E-2848-B6C1-39BF4CABF322}"/>
                </a:ext>
              </a:extLst>
            </p:cNvPr>
            <p:cNvSpPr txBox="1"/>
            <p:nvPr/>
          </p:nvSpPr>
          <p:spPr>
            <a:xfrm>
              <a:off x="6195421" y="2596365"/>
              <a:ext cx="986489" cy="627864"/>
            </a:xfrm>
            <a:prstGeom prst="rect">
              <a:avLst/>
            </a:prstGeom>
            <a:noFill/>
          </p:spPr>
          <p:txBody>
            <a:bodyPr wrap="none" lIns="182880" tIns="146304" rIns="182880" bIns="146304" rtlCol="0" anchor="t">
              <a:spAutoFit/>
            </a:bodyPr>
            <a:lstStyle>
              <a:defPPr>
                <a:defRPr lang="en-US"/>
              </a:defPPr>
              <a:lvl1pPr algn="ctr">
                <a:lnSpc>
                  <a:spcPct val="90000"/>
                </a:lnSpc>
                <a:spcAft>
                  <a:spcPts val="600"/>
                </a:spcAft>
                <a:defRPr sz="2800">
                  <a:gradFill>
                    <a:gsLst>
                      <a:gs pos="2917">
                        <a:schemeClr val="tx1"/>
                      </a:gs>
                      <a:gs pos="30000">
                        <a:schemeClr val="tx1"/>
                      </a:gs>
                    </a:gsLst>
                    <a:lin ang="5400000" scaled="0"/>
                  </a:gradFill>
                  <a:latin typeface="+mj-lt"/>
                </a:defRPr>
              </a:lvl1pPr>
            </a:lstStyle>
            <a:p>
              <a:pPr algn="l">
                <a:defRPr/>
              </a:pPr>
              <a:r>
                <a:rPr lang="en-US" sz="2400" kern="0" dirty="0">
                  <a:solidFill>
                    <a:srgbClr val="4DB0FF"/>
                  </a:solidFill>
                  <a:latin typeface="Segoe UI Semilight" panose="020B0402040204020203" pitchFamily="34" charset="0"/>
                  <a:cs typeface="Segoe UI Semilight" panose="020B0402040204020203" pitchFamily="34" charset="0"/>
                </a:rPr>
                <a:t>Data</a:t>
              </a:r>
            </a:p>
          </p:txBody>
        </p:sp>
        <p:sp>
          <p:nvSpPr>
            <p:cNvPr id="24" name="Rectangle 23">
              <a:extLst>
                <a:ext uri="{FF2B5EF4-FFF2-40B4-BE49-F238E27FC236}">
                  <a16:creationId xmlns:a16="http://schemas.microsoft.com/office/drawing/2014/main" id="{8D253241-A0FA-774E-B08C-E74BABDA07DD}"/>
                </a:ext>
              </a:extLst>
            </p:cNvPr>
            <p:cNvSpPr/>
            <p:nvPr/>
          </p:nvSpPr>
          <p:spPr bwMode="auto">
            <a:xfrm>
              <a:off x="6195421" y="3178290"/>
              <a:ext cx="3200400" cy="248605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79285" rIns="179285" bIns="179285" numCol="1" spcCol="0" rtlCol="0" fromWordArt="0" anchor="t" anchorCtr="0" forceAA="0" compatLnSpc="1">
              <a:prstTxWarp prst="textNoShape">
                <a:avLst/>
              </a:prstTxWarp>
              <a:noAutofit/>
            </a:bodyPr>
            <a:lstStyle/>
            <a:p>
              <a:pPr defTabSz="896043">
                <a:spcBef>
                  <a:spcPts val="600"/>
                </a:spcBef>
                <a:defRPr/>
              </a:pPr>
              <a:r>
                <a:rPr lang="en-US" sz="1200" kern="0" dirty="0">
                  <a:cs typeface="Segoe UI"/>
                </a:rPr>
                <a:t>Data growth and data silos.</a:t>
              </a:r>
              <a:endParaRPr lang="en-US" sz="1200" dirty="0">
                <a:cs typeface="Segoe UI"/>
              </a:endParaRPr>
            </a:p>
            <a:p>
              <a:pPr defTabSz="896043">
                <a:spcBef>
                  <a:spcPts val="600"/>
                </a:spcBef>
                <a:defRPr/>
              </a:pPr>
              <a:r>
                <a:rPr lang="en-US" sz="1200" kern="0" dirty="0">
                  <a:cs typeface="Segoe UI"/>
                </a:rPr>
                <a:t>Incongruent data types.</a:t>
              </a:r>
            </a:p>
            <a:p>
              <a:pPr defTabSz="896043">
                <a:spcBef>
                  <a:spcPts val="600"/>
                </a:spcBef>
                <a:defRPr/>
              </a:pPr>
              <a:r>
                <a:rPr lang="en-US" sz="1200" kern="0" dirty="0">
                  <a:cs typeface="Segoe UI"/>
                </a:rPr>
                <a:t>Performance constraints.</a:t>
              </a:r>
            </a:p>
            <a:p>
              <a:pPr defTabSz="896043">
                <a:spcBef>
                  <a:spcPts val="600"/>
                </a:spcBef>
                <a:defRPr/>
              </a:pPr>
              <a:r>
                <a:rPr lang="en-US" sz="1200" kern="0" dirty="0">
                  <a:cs typeface="Segoe UI"/>
                </a:rPr>
                <a:t>Complexity of solutions.</a:t>
              </a:r>
              <a:endParaRPr lang="en-US" sz="1200" dirty="0">
                <a:cs typeface="Segoe UI"/>
              </a:endParaRPr>
            </a:p>
            <a:p>
              <a:pPr defTabSz="896043">
                <a:spcBef>
                  <a:spcPts val="600"/>
                </a:spcBef>
                <a:defRPr/>
              </a:pPr>
              <a:r>
                <a:rPr lang="en-US" sz="1200" kern="0" dirty="0">
                  <a:cs typeface="Segoe UI"/>
                </a:rPr>
                <a:t>Rising data maintenance costs.</a:t>
              </a:r>
              <a:endParaRPr lang="en-US" sz="1200" dirty="0">
                <a:cs typeface="Segoe UI"/>
              </a:endParaRPr>
            </a:p>
            <a:p>
              <a:pPr defTabSz="896043">
                <a:spcBef>
                  <a:spcPts val="600"/>
                </a:spcBef>
                <a:defRPr/>
              </a:pPr>
              <a:r>
                <a:rPr lang="en-US" sz="1200" kern="0" dirty="0">
                  <a:cs typeface="Segoe UI"/>
                </a:rPr>
                <a:t>Security and data breaches.</a:t>
              </a:r>
            </a:p>
            <a:p>
              <a:pPr defTabSz="896043">
                <a:spcBef>
                  <a:spcPts val="600"/>
                </a:spcBef>
                <a:defRPr/>
              </a:pPr>
              <a:r>
                <a:rPr lang="en-US" sz="1200" kern="0" dirty="0">
                  <a:cs typeface="Segoe UI"/>
                </a:rPr>
                <a:t>Actionable insights from data.</a:t>
              </a:r>
            </a:p>
          </p:txBody>
        </p:sp>
        <p:sp>
          <p:nvSpPr>
            <p:cNvPr id="25" name="binary" title="Icon of binary code, ones and zeros">
              <a:extLst>
                <a:ext uri="{FF2B5EF4-FFF2-40B4-BE49-F238E27FC236}">
                  <a16:creationId xmlns:a16="http://schemas.microsoft.com/office/drawing/2014/main" id="{8A38F6A1-1B13-8642-A124-4E34C653238C}"/>
                </a:ext>
              </a:extLst>
            </p:cNvPr>
            <p:cNvSpPr>
              <a:spLocks noChangeAspect="1" noEditPoints="1"/>
            </p:cNvSpPr>
            <p:nvPr/>
          </p:nvSpPr>
          <p:spPr bwMode="auto">
            <a:xfrm>
              <a:off x="6398622" y="2060093"/>
              <a:ext cx="476527" cy="41148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ctr" defTabSz="914400" eaLnBrk="1" fontAlgn="base"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a:ln>
                  <a:noFill/>
                </a:ln>
                <a:solidFill>
                  <a:srgbClr val="505050"/>
                </a:solidFill>
                <a:effectLst/>
                <a:uLnTx/>
                <a:uFillTx/>
              </a:endParaRPr>
            </a:p>
          </p:txBody>
        </p:sp>
      </p:grpSp>
    </p:spTree>
    <p:extLst>
      <p:ext uri="{BB962C8B-B14F-4D97-AF65-F5344CB8AC3E}">
        <p14:creationId xmlns:p14="http://schemas.microsoft.com/office/powerpoint/2010/main" val="103962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97880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392A827-0ED3-415C-B6CE-AEE1E5422EB4}"/>
              </a:ext>
            </a:extLst>
          </p:cNvPr>
          <p:cNvSpPr/>
          <p:nvPr/>
        </p:nvSpPr>
        <p:spPr>
          <a:xfrm>
            <a:off x="1" y="0"/>
            <a:ext cx="12192000" cy="6858001"/>
          </a:xfrm>
          <a:prstGeom prst="rect">
            <a:avLst/>
          </a:prstGeom>
          <a:solidFill>
            <a:srgbClr val="000000">
              <a:alpha val="80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7" name="Group 6">
            <a:extLst>
              <a:ext uri="{FF2B5EF4-FFF2-40B4-BE49-F238E27FC236}">
                <a16:creationId xmlns:a16="http://schemas.microsoft.com/office/drawing/2014/main" id="{8363F869-408D-4777-8D23-8C26FEA4766E}"/>
              </a:ext>
            </a:extLst>
          </p:cNvPr>
          <p:cNvGrpSpPr/>
          <p:nvPr/>
        </p:nvGrpSpPr>
        <p:grpSpPr>
          <a:xfrm>
            <a:off x="562269" y="3853624"/>
            <a:ext cx="2588626" cy="559693"/>
            <a:chOff x="1057235" y="3934506"/>
            <a:chExt cx="2588626" cy="559693"/>
          </a:xfrm>
        </p:grpSpPr>
        <p:sp>
          <p:nvSpPr>
            <p:cNvPr id="8" name="Content Placeholder 2">
              <a:extLst>
                <a:ext uri="{FF2B5EF4-FFF2-40B4-BE49-F238E27FC236}">
                  <a16:creationId xmlns:a16="http://schemas.microsoft.com/office/drawing/2014/main" id="{EAE157AC-B724-40C5-AEA4-C1EFBFFAA0FB}"/>
                </a:ext>
              </a:extLst>
            </p:cNvPr>
            <p:cNvSpPr txBox="1">
              <a:spLocks/>
            </p:cNvSpPr>
            <p:nvPr/>
          </p:nvSpPr>
          <p:spPr>
            <a:xfrm>
              <a:off x="1196203" y="3934506"/>
              <a:ext cx="2449658" cy="428400"/>
            </a:xfrm>
            <a:prstGeom prst="rect">
              <a:avLst/>
            </a:prstGeom>
            <a:noFill/>
            <a:ln w="15875" cap="sq">
              <a:solidFill>
                <a:srgbClr val="F8F8F8"/>
              </a:solidFill>
              <a:miter lim="800000"/>
            </a:ln>
          </p:spPr>
          <p:txBody>
            <a:bodyPr vert="horz" wrap="square" lIns="91440" tIns="91440" rIns="91440" bIns="91440" rtlCol="0" anchor="ctr">
              <a:spAutoFit/>
            </a:bodyPr>
            <a:lstStyle>
              <a:defPPr>
                <a:defRPr lang="en-US"/>
              </a:defPPr>
              <a:lvl1pPr marR="0" lvl="0" indent="0" defTabSz="914400" fontAlgn="auto">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kumimoji="0" sz="1600" b="1" i="0" u="none" strike="noStrike" cap="none" spc="0" normalizeH="0" baseline="0">
                  <a:ln>
                    <a:noFill/>
                  </a:ln>
                  <a:solidFill>
                    <a:srgbClr val="FFFFFF"/>
                  </a:solidFill>
                  <a:effectLst/>
                  <a:uLnTx/>
                  <a:uFillTx/>
                  <a:latin typeface="Segoe UI"/>
                </a:defRPr>
              </a:lvl1pPr>
              <a:lvl2pPr marL="502920" indent="-228600" defTabSz="914400">
                <a:lnSpc>
                  <a:spcPct val="90000"/>
                </a:lnSpc>
                <a:spcBef>
                  <a:spcPts val="800"/>
                </a:spcBef>
                <a:buClr>
                  <a:schemeClr val="tx1">
                    <a:lumMod val="60000"/>
                    <a:lumOff val="40000"/>
                  </a:schemeClr>
                </a:buClr>
                <a:buSzPct val="90000"/>
                <a:buFont typeface="Arial" panose="020B0604020202020204" pitchFamily="34" charset="0"/>
                <a:buChar char="–"/>
                <a:defRPr sz="1800">
                  <a:solidFill>
                    <a:schemeClr val="tx1">
                      <a:lumMod val="75000"/>
                    </a:schemeClr>
                  </a:solidFill>
                </a:defRPr>
              </a:lvl2pPr>
              <a:lvl3pPr marL="731520" indent="-182880" defTabSz="914400">
                <a:lnSpc>
                  <a:spcPct val="90000"/>
                </a:lnSpc>
                <a:spcBef>
                  <a:spcPts val="600"/>
                </a:spcBef>
                <a:buClr>
                  <a:schemeClr val="tx1">
                    <a:lumMod val="60000"/>
                    <a:lumOff val="40000"/>
                  </a:schemeClr>
                </a:buClr>
                <a:buSzPct val="90000"/>
                <a:buFont typeface="Arial" panose="020B0604020202020204" pitchFamily="34" charset="0"/>
                <a:buChar char="•"/>
                <a:defRPr sz="1600">
                  <a:solidFill>
                    <a:schemeClr val="tx1">
                      <a:lumMod val="75000"/>
                    </a:schemeClr>
                  </a:solidFill>
                </a:defRPr>
              </a:lvl3pPr>
              <a:lvl4pPr marL="960120" indent="-182880" defTabSz="914400">
                <a:lnSpc>
                  <a:spcPct val="90000"/>
                </a:lnSpc>
                <a:spcBef>
                  <a:spcPts val="600"/>
                </a:spcBef>
                <a:buClr>
                  <a:schemeClr val="tx1">
                    <a:lumMod val="60000"/>
                    <a:lumOff val="40000"/>
                  </a:schemeClr>
                </a:buClr>
                <a:buSzPct val="90000"/>
                <a:buFont typeface="Arial" panose="020B0604020202020204" pitchFamily="34" charset="0"/>
                <a:buChar char="–"/>
                <a:defRPr sz="1400">
                  <a:solidFill>
                    <a:schemeClr val="tx1">
                      <a:lumMod val="75000"/>
                    </a:schemeClr>
                  </a:solidFill>
                </a:defRPr>
              </a:lvl4pPr>
              <a:lvl5pPr marL="1188720" indent="-182880" defTabSz="914400">
                <a:lnSpc>
                  <a:spcPct val="90000"/>
                </a:lnSpc>
                <a:spcBef>
                  <a:spcPts val="600"/>
                </a:spcBef>
                <a:buClr>
                  <a:schemeClr val="tx1">
                    <a:lumMod val="60000"/>
                    <a:lumOff val="40000"/>
                  </a:schemeClr>
                </a:buClr>
                <a:buSzPct val="90000"/>
                <a:buFont typeface="Arial" panose="020B0604020202020204" pitchFamily="34" charset="0"/>
                <a:buChar char="•"/>
                <a:defRPr sz="1400">
                  <a:solidFill>
                    <a:schemeClr val="tx1">
                      <a:lumMod val="75000"/>
                    </a:schemeClr>
                  </a:solidFill>
                </a:defRPr>
              </a:lvl5pPr>
              <a:lvl6pPr marL="1417320" indent="-182880" defTabSz="914400">
                <a:lnSpc>
                  <a:spcPct val="90000"/>
                </a:lnSpc>
                <a:spcBef>
                  <a:spcPts val="600"/>
                </a:spcBef>
                <a:buClr>
                  <a:schemeClr val="tx1">
                    <a:lumMod val="60000"/>
                    <a:lumOff val="40000"/>
                  </a:schemeClr>
                </a:buClr>
                <a:buSzPct val="90000"/>
                <a:buFont typeface="Calibri" panose="020F0502020204030204" pitchFamily="34" charset="0"/>
                <a:buChar char="–"/>
                <a:defRPr sz="1400"/>
              </a:lvl6pPr>
              <a:lvl7pPr marL="1645920" indent="-182880" defTabSz="914400">
                <a:lnSpc>
                  <a:spcPct val="90000"/>
                </a:lnSpc>
                <a:spcBef>
                  <a:spcPts val="600"/>
                </a:spcBef>
                <a:buClr>
                  <a:schemeClr val="tx1">
                    <a:lumMod val="60000"/>
                    <a:lumOff val="40000"/>
                  </a:schemeClr>
                </a:buClr>
                <a:buSzPct val="90000"/>
                <a:buFont typeface="Arial" panose="020B0604020202020204" pitchFamily="34" charset="0"/>
                <a:buChar char="•"/>
                <a:defRPr sz="1400"/>
              </a:lvl7pPr>
              <a:lvl8pPr marL="1874520" indent="-182880" defTabSz="914400">
                <a:lnSpc>
                  <a:spcPct val="90000"/>
                </a:lnSpc>
                <a:spcBef>
                  <a:spcPts val="600"/>
                </a:spcBef>
                <a:buClr>
                  <a:schemeClr val="tx1">
                    <a:lumMod val="60000"/>
                    <a:lumOff val="40000"/>
                  </a:schemeClr>
                </a:buClr>
                <a:buSzPct val="90000"/>
                <a:buFont typeface="Calibri" panose="020F0502020204030204" pitchFamily="34" charset="0"/>
                <a:buChar char="–"/>
                <a:defRPr sz="1400"/>
              </a:lvl8pPr>
              <a:lvl9pPr marL="2103120" indent="-182880" defTabSz="914400">
                <a:lnSpc>
                  <a:spcPct val="90000"/>
                </a:lnSpc>
                <a:spcBef>
                  <a:spcPts val="600"/>
                </a:spcBef>
                <a:buClr>
                  <a:schemeClr val="tx1">
                    <a:lumMod val="60000"/>
                    <a:lumOff val="40000"/>
                  </a:schemeClr>
                </a:buClr>
                <a:buSzPct val="90000"/>
                <a:buFont typeface="Arial" panose="020B0604020202020204" pitchFamily="34" charset="0"/>
                <a:buChar char="•"/>
                <a:defRPr sz="1400"/>
              </a:lvl9pPr>
            </a:lstStyle>
            <a:p>
              <a:pPr marL="0" marR="0" lvl="0" indent="0" defTabSz="91440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i="0" u="none" strike="noStrike" kern="0" cap="none" spc="0" normalizeH="0" baseline="0" noProof="0" dirty="0">
                  <a:ln>
                    <a:noFill/>
                  </a:ln>
                  <a:solidFill>
                    <a:srgbClr val="FFFFFF"/>
                  </a:solidFill>
                  <a:effectLst/>
                  <a:uLnTx/>
                  <a:uFillTx/>
                  <a:latin typeface="Segoe UI Semibold"/>
                </a:rPr>
                <a:t>Overabundance of data</a:t>
              </a:r>
            </a:p>
          </p:txBody>
        </p:sp>
        <p:sp>
          <p:nvSpPr>
            <p:cNvPr id="9" name="Rectangle 8">
              <a:extLst>
                <a:ext uri="{FF2B5EF4-FFF2-40B4-BE49-F238E27FC236}">
                  <a16:creationId xmlns:a16="http://schemas.microsoft.com/office/drawing/2014/main" id="{2AA31427-2251-492C-9549-41F73AD227A4}"/>
                </a:ext>
              </a:extLst>
            </p:cNvPr>
            <p:cNvSpPr/>
            <p:nvPr/>
          </p:nvSpPr>
          <p:spPr>
            <a:xfrm>
              <a:off x="1057235" y="4363376"/>
              <a:ext cx="130823" cy="130823"/>
            </a:xfrm>
            <a:prstGeom prst="rect">
              <a:avLst/>
            </a:prstGeom>
            <a:noFill/>
            <a:ln w="15875" cap="sq" cmpd="sng" algn="ctr">
              <a:solidFill>
                <a:srgbClr val="F8F8F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07C10"/>
                </a:solidFill>
                <a:effectLst/>
                <a:uLnTx/>
                <a:uFillTx/>
              </a:endParaRPr>
            </a:p>
          </p:txBody>
        </p:sp>
      </p:grpSp>
      <p:grpSp>
        <p:nvGrpSpPr>
          <p:cNvPr id="10" name="Group 9">
            <a:extLst>
              <a:ext uri="{FF2B5EF4-FFF2-40B4-BE49-F238E27FC236}">
                <a16:creationId xmlns:a16="http://schemas.microsoft.com/office/drawing/2014/main" id="{00EC8CC6-14F8-4208-BD08-52226E6FAE16}"/>
              </a:ext>
            </a:extLst>
          </p:cNvPr>
          <p:cNvGrpSpPr/>
          <p:nvPr/>
        </p:nvGrpSpPr>
        <p:grpSpPr>
          <a:xfrm>
            <a:off x="562269" y="4791508"/>
            <a:ext cx="3853911" cy="560559"/>
            <a:chOff x="1057235" y="4872390"/>
            <a:chExt cx="3853911" cy="560559"/>
          </a:xfrm>
        </p:grpSpPr>
        <p:sp>
          <p:nvSpPr>
            <p:cNvPr id="11" name="Content Placeholder 2">
              <a:extLst>
                <a:ext uri="{FF2B5EF4-FFF2-40B4-BE49-F238E27FC236}">
                  <a16:creationId xmlns:a16="http://schemas.microsoft.com/office/drawing/2014/main" id="{1BE59174-0B64-4DA8-A132-7C4272DE3732}"/>
                </a:ext>
              </a:extLst>
            </p:cNvPr>
            <p:cNvSpPr txBox="1">
              <a:spLocks/>
            </p:cNvSpPr>
            <p:nvPr/>
          </p:nvSpPr>
          <p:spPr>
            <a:xfrm>
              <a:off x="1196201" y="4872390"/>
              <a:ext cx="3714945" cy="430887"/>
            </a:xfrm>
            <a:prstGeom prst="rect">
              <a:avLst/>
            </a:prstGeom>
            <a:noFill/>
            <a:ln w="15875" cap="sq">
              <a:solidFill>
                <a:srgbClr val="F8F8F8"/>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20" normalizeH="0" baseline="0" noProof="0" dirty="0">
                  <a:ln>
                    <a:noFill/>
                  </a:ln>
                  <a:solidFill>
                    <a:srgbClr val="FFFFFF"/>
                  </a:solidFill>
                  <a:effectLst/>
                  <a:uLnTx/>
                  <a:uFillTx/>
                  <a:latin typeface="Segoe UI Semibold"/>
                  <a:ea typeface="+mn-ea"/>
                  <a:cs typeface="+mn-cs"/>
                </a:rPr>
                <a:t>Servers and infrastructure to manage</a:t>
              </a:r>
            </a:p>
          </p:txBody>
        </p:sp>
        <p:sp>
          <p:nvSpPr>
            <p:cNvPr id="13" name="Rectangle 12">
              <a:extLst>
                <a:ext uri="{FF2B5EF4-FFF2-40B4-BE49-F238E27FC236}">
                  <a16:creationId xmlns:a16="http://schemas.microsoft.com/office/drawing/2014/main" id="{55AEB08E-DC94-4CBA-A6C5-468AF56F5199}"/>
                </a:ext>
              </a:extLst>
            </p:cNvPr>
            <p:cNvSpPr/>
            <p:nvPr/>
          </p:nvSpPr>
          <p:spPr>
            <a:xfrm>
              <a:off x="1057235" y="5302126"/>
              <a:ext cx="130823" cy="130823"/>
            </a:xfrm>
            <a:prstGeom prst="rect">
              <a:avLst/>
            </a:prstGeom>
            <a:noFill/>
            <a:ln w="15875" cap="sq" cmpd="sng" algn="ctr">
              <a:solidFill>
                <a:srgbClr val="F8F8F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07C10"/>
                </a:solidFill>
                <a:effectLst/>
                <a:uLnTx/>
                <a:uFillTx/>
              </a:endParaRPr>
            </a:p>
          </p:txBody>
        </p:sp>
      </p:grpSp>
      <p:grpSp>
        <p:nvGrpSpPr>
          <p:cNvPr id="14" name="Group 13">
            <a:extLst>
              <a:ext uri="{FF2B5EF4-FFF2-40B4-BE49-F238E27FC236}">
                <a16:creationId xmlns:a16="http://schemas.microsoft.com/office/drawing/2014/main" id="{DD0892F0-2CBC-4EAC-A275-CAFAF9D35A45}"/>
              </a:ext>
            </a:extLst>
          </p:cNvPr>
          <p:cNvGrpSpPr/>
          <p:nvPr/>
        </p:nvGrpSpPr>
        <p:grpSpPr>
          <a:xfrm>
            <a:off x="562269" y="2936562"/>
            <a:ext cx="3973840" cy="566199"/>
            <a:chOff x="1057235" y="3017444"/>
            <a:chExt cx="3973840" cy="566199"/>
          </a:xfrm>
        </p:grpSpPr>
        <p:sp>
          <p:nvSpPr>
            <p:cNvPr id="15" name="Content Placeholder 2">
              <a:extLst>
                <a:ext uri="{FF2B5EF4-FFF2-40B4-BE49-F238E27FC236}">
                  <a16:creationId xmlns:a16="http://schemas.microsoft.com/office/drawing/2014/main" id="{48CF1CA2-F1EE-46AD-A303-06D16821F854}"/>
                </a:ext>
              </a:extLst>
            </p:cNvPr>
            <p:cNvSpPr txBox="1">
              <a:spLocks/>
            </p:cNvSpPr>
            <p:nvPr/>
          </p:nvSpPr>
          <p:spPr>
            <a:xfrm>
              <a:off x="1196201" y="3017444"/>
              <a:ext cx="3834874" cy="430887"/>
            </a:xfrm>
            <a:prstGeom prst="rect">
              <a:avLst/>
            </a:prstGeom>
            <a:noFill/>
            <a:ln w="15875" cap="sq">
              <a:solidFill>
                <a:srgbClr val="F8F8F8"/>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30" normalizeH="0" baseline="0" noProof="0" dirty="0">
                  <a:ln>
                    <a:noFill/>
                  </a:ln>
                  <a:solidFill>
                    <a:srgbClr val="FFFFFF"/>
                  </a:solidFill>
                  <a:effectLst/>
                  <a:uLnTx/>
                  <a:uFillTx/>
                  <a:latin typeface="Segoe UI Semibold"/>
                  <a:ea typeface="+mn-ea"/>
                  <a:cs typeface="+mn-cs"/>
                </a:rPr>
                <a:t>Limited set of platforms and form factors</a:t>
              </a:r>
            </a:p>
          </p:txBody>
        </p:sp>
        <p:sp>
          <p:nvSpPr>
            <p:cNvPr id="16" name="Rectangle 15">
              <a:extLst>
                <a:ext uri="{FF2B5EF4-FFF2-40B4-BE49-F238E27FC236}">
                  <a16:creationId xmlns:a16="http://schemas.microsoft.com/office/drawing/2014/main" id="{BEE6DADC-3EAC-4FE8-80AE-93A69551A1FE}"/>
                </a:ext>
              </a:extLst>
            </p:cNvPr>
            <p:cNvSpPr/>
            <p:nvPr/>
          </p:nvSpPr>
          <p:spPr>
            <a:xfrm>
              <a:off x="1057235" y="3452820"/>
              <a:ext cx="130823" cy="130823"/>
            </a:xfrm>
            <a:prstGeom prst="rect">
              <a:avLst/>
            </a:prstGeom>
            <a:noFill/>
            <a:ln w="15875" cap="sq" cmpd="sng" algn="ctr">
              <a:solidFill>
                <a:srgbClr val="F8F8F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07C10"/>
                </a:solidFill>
                <a:effectLst/>
                <a:uLnTx/>
                <a:uFillTx/>
              </a:endParaRPr>
            </a:p>
          </p:txBody>
        </p:sp>
      </p:grpSp>
      <p:grpSp>
        <p:nvGrpSpPr>
          <p:cNvPr id="17" name="Group 16">
            <a:extLst>
              <a:ext uri="{FF2B5EF4-FFF2-40B4-BE49-F238E27FC236}">
                <a16:creationId xmlns:a16="http://schemas.microsoft.com/office/drawing/2014/main" id="{8B7AC6BD-AE34-4AD3-B34A-2B5FFB2FA262}"/>
              </a:ext>
            </a:extLst>
          </p:cNvPr>
          <p:cNvGrpSpPr/>
          <p:nvPr/>
        </p:nvGrpSpPr>
        <p:grpSpPr>
          <a:xfrm>
            <a:off x="562269" y="5733150"/>
            <a:ext cx="3807825" cy="563997"/>
            <a:chOff x="879769" y="5688700"/>
            <a:chExt cx="3807825" cy="563997"/>
          </a:xfrm>
        </p:grpSpPr>
        <p:sp>
          <p:nvSpPr>
            <p:cNvPr id="18" name="Content Placeholder 2">
              <a:extLst>
                <a:ext uri="{FF2B5EF4-FFF2-40B4-BE49-F238E27FC236}">
                  <a16:creationId xmlns:a16="http://schemas.microsoft.com/office/drawing/2014/main" id="{430F905B-3DEA-4FBD-9507-7364EE8E7BFA}"/>
                </a:ext>
              </a:extLst>
            </p:cNvPr>
            <p:cNvSpPr txBox="1">
              <a:spLocks/>
            </p:cNvSpPr>
            <p:nvPr/>
          </p:nvSpPr>
          <p:spPr>
            <a:xfrm>
              <a:off x="1018735" y="5688700"/>
              <a:ext cx="3668859" cy="430887"/>
            </a:xfrm>
            <a:prstGeom prst="rect">
              <a:avLst/>
            </a:prstGeom>
            <a:noFill/>
            <a:ln w="15875" cap="sq">
              <a:solidFill>
                <a:srgbClr val="F8F8F8"/>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dirty="0">
                  <a:ln>
                    <a:noFill/>
                  </a:ln>
                  <a:solidFill>
                    <a:srgbClr val="FFFFFF"/>
                  </a:solidFill>
                  <a:effectLst/>
                  <a:uLnTx/>
                  <a:uFillTx/>
                  <a:latin typeface="Segoe UI Semibold"/>
                  <a:ea typeface="+mn-ea"/>
                  <a:cs typeface="+mn-cs"/>
                </a:rPr>
                <a:t>Upfront capacity planning, fixed scale</a:t>
              </a:r>
            </a:p>
          </p:txBody>
        </p:sp>
        <p:sp>
          <p:nvSpPr>
            <p:cNvPr id="19" name="Rectangle 18">
              <a:extLst>
                <a:ext uri="{FF2B5EF4-FFF2-40B4-BE49-F238E27FC236}">
                  <a16:creationId xmlns:a16="http://schemas.microsoft.com/office/drawing/2014/main" id="{72594635-6238-4C6E-9E30-58B28FDD2639}"/>
                </a:ext>
              </a:extLst>
            </p:cNvPr>
            <p:cNvSpPr/>
            <p:nvPr/>
          </p:nvSpPr>
          <p:spPr>
            <a:xfrm>
              <a:off x="879769" y="6121874"/>
              <a:ext cx="130823" cy="130823"/>
            </a:xfrm>
            <a:prstGeom prst="rect">
              <a:avLst/>
            </a:prstGeom>
            <a:noFill/>
            <a:ln w="15875" cap="sq" cmpd="sng" algn="ctr">
              <a:solidFill>
                <a:srgbClr val="F8F8F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07C10"/>
                </a:solidFill>
                <a:effectLst/>
                <a:uLnTx/>
                <a:uFillTx/>
              </a:endParaRPr>
            </a:p>
          </p:txBody>
        </p:sp>
      </p:grpSp>
      <p:grpSp>
        <p:nvGrpSpPr>
          <p:cNvPr id="20" name="Group 19">
            <a:extLst>
              <a:ext uri="{FF2B5EF4-FFF2-40B4-BE49-F238E27FC236}">
                <a16:creationId xmlns:a16="http://schemas.microsoft.com/office/drawing/2014/main" id="{03CD3178-7246-40A2-A0DE-B623D6A2E152}"/>
              </a:ext>
            </a:extLst>
          </p:cNvPr>
          <p:cNvGrpSpPr/>
          <p:nvPr/>
        </p:nvGrpSpPr>
        <p:grpSpPr>
          <a:xfrm>
            <a:off x="562269" y="2013619"/>
            <a:ext cx="3641431" cy="564538"/>
            <a:chOff x="879769" y="1969169"/>
            <a:chExt cx="3641431" cy="564538"/>
          </a:xfrm>
        </p:grpSpPr>
        <p:sp>
          <p:nvSpPr>
            <p:cNvPr id="21" name="Content Placeholder 2">
              <a:extLst>
                <a:ext uri="{FF2B5EF4-FFF2-40B4-BE49-F238E27FC236}">
                  <a16:creationId xmlns:a16="http://schemas.microsoft.com/office/drawing/2014/main" id="{42669568-1B65-43B1-B4E9-2D53975ADF37}"/>
                </a:ext>
              </a:extLst>
            </p:cNvPr>
            <p:cNvSpPr txBox="1">
              <a:spLocks/>
            </p:cNvSpPr>
            <p:nvPr/>
          </p:nvSpPr>
          <p:spPr>
            <a:xfrm>
              <a:off x="1018736" y="1969169"/>
              <a:ext cx="3502464" cy="428400"/>
            </a:xfrm>
            <a:prstGeom prst="rect">
              <a:avLst/>
            </a:prstGeom>
            <a:noFill/>
            <a:ln w="15875" cap="sq">
              <a:solidFill>
                <a:srgbClr val="F8F8F8"/>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dirty="0" err="1">
                  <a:ln>
                    <a:noFill/>
                  </a:ln>
                  <a:solidFill>
                    <a:srgbClr val="FFFFFF"/>
                  </a:solidFill>
                  <a:effectLst/>
                  <a:uLnTx/>
                  <a:uFillTx/>
                  <a:latin typeface="Segoe UI Semibold"/>
                  <a:ea typeface="+mn-ea"/>
                  <a:cs typeface="+mn-cs"/>
                </a:rPr>
                <a:t>Silo’ed</a:t>
              </a:r>
              <a:r>
                <a:rPr kumimoji="0" lang="en-US" sz="1600" b="1" i="0" u="none" strike="noStrike" kern="1200" cap="none" spc="0" normalizeH="0" baseline="0" noProof="0" dirty="0">
                  <a:ln>
                    <a:noFill/>
                  </a:ln>
                  <a:solidFill>
                    <a:srgbClr val="FFFFFF"/>
                  </a:solidFill>
                  <a:effectLst/>
                  <a:uLnTx/>
                  <a:uFillTx/>
                  <a:latin typeface="Segoe UI Semibold"/>
                  <a:ea typeface="+mn-ea"/>
                  <a:cs typeface="+mn-cs"/>
                </a:rPr>
                <a:t> applications, built in isolation</a:t>
              </a:r>
            </a:p>
          </p:txBody>
        </p:sp>
        <p:sp>
          <p:nvSpPr>
            <p:cNvPr id="22" name="Rectangle 21">
              <a:extLst>
                <a:ext uri="{FF2B5EF4-FFF2-40B4-BE49-F238E27FC236}">
                  <a16:creationId xmlns:a16="http://schemas.microsoft.com/office/drawing/2014/main" id="{F049B57A-24BD-40C8-9D9C-7D607199ED97}"/>
                </a:ext>
              </a:extLst>
            </p:cNvPr>
            <p:cNvSpPr/>
            <p:nvPr/>
          </p:nvSpPr>
          <p:spPr>
            <a:xfrm>
              <a:off x="879769" y="2402884"/>
              <a:ext cx="130823" cy="130823"/>
            </a:xfrm>
            <a:prstGeom prst="rect">
              <a:avLst/>
            </a:prstGeom>
            <a:noFill/>
            <a:ln w="15875" cap="sq" cmpd="sng" algn="ctr">
              <a:solidFill>
                <a:srgbClr val="F8F8F8"/>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07C10"/>
                </a:solidFill>
                <a:effectLst/>
                <a:uLnTx/>
                <a:uFillTx/>
              </a:endParaRPr>
            </a:p>
          </p:txBody>
        </p:sp>
      </p:grpSp>
      <p:sp>
        <p:nvSpPr>
          <p:cNvPr id="23" name="Rectangle 22">
            <a:extLst>
              <a:ext uri="{FF2B5EF4-FFF2-40B4-BE49-F238E27FC236}">
                <a16:creationId xmlns:a16="http://schemas.microsoft.com/office/drawing/2014/main" id="{417900A6-7216-47E1-81DD-A07B1005C8B9}"/>
              </a:ext>
            </a:extLst>
          </p:cNvPr>
          <p:cNvSpPr/>
          <p:nvPr/>
        </p:nvSpPr>
        <p:spPr bwMode="auto">
          <a:xfrm>
            <a:off x="613701" y="1182475"/>
            <a:ext cx="3870977" cy="59761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800" kern="0" dirty="0">
                <a:solidFill>
                  <a:srgbClr val="FFFFFF"/>
                </a:solidFill>
                <a:latin typeface="Segoe UI Semilight" panose="020B0402040204020203" pitchFamily="34" charset="0"/>
                <a:cs typeface="Segoe UI Semilight" panose="020B0402040204020203" pitchFamily="34" charset="0"/>
              </a:rPr>
              <a:t>Today</a:t>
            </a:r>
          </a:p>
        </p:txBody>
      </p:sp>
      <p:grpSp>
        <p:nvGrpSpPr>
          <p:cNvPr id="24" name="Group 23">
            <a:extLst>
              <a:ext uri="{FF2B5EF4-FFF2-40B4-BE49-F238E27FC236}">
                <a16:creationId xmlns:a16="http://schemas.microsoft.com/office/drawing/2014/main" id="{98AE58B9-3B9E-457D-9D90-B3E6EF1B4F21}"/>
              </a:ext>
            </a:extLst>
          </p:cNvPr>
          <p:cNvGrpSpPr/>
          <p:nvPr/>
        </p:nvGrpSpPr>
        <p:grpSpPr>
          <a:xfrm>
            <a:off x="6179854" y="2012375"/>
            <a:ext cx="5019704" cy="565782"/>
            <a:chOff x="6695706" y="2093257"/>
            <a:chExt cx="5019704" cy="565782"/>
          </a:xfrm>
        </p:grpSpPr>
        <p:sp>
          <p:nvSpPr>
            <p:cNvPr id="25" name="Content Placeholder 2">
              <a:extLst>
                <a:ext uri="{FF2B5EF4-FFF2-40B4-BE49-F238E27FC236}">
                  <a16:creationId xmlns:a16="http://schemas.microsoft.com/office/drawing/2014/main" id="{9C9EA676-99DE-4EC0-8A80-4229EAE603C1}"/>
                </a:ext>
              </a:extLst>
            </p:cNvPr>
            <p:cNvSpPr txBox="1">
              <a:spLocks/>
            </p:cNvSpPr>
            <p:nvPr/>
          </p:nvSpPr>
          <p:spPr>
            <a:xfrm>
              <a:off x="6833370" y="2093257"/>
              <a:ext cx="4882040" cy="430887"/>
            </a:xfrm>
            <a:prstGeom prst="rect">
              <a:avLst/>
            </a:prstGeom>
            <a:noFill/>
            <a:ln w="15875" cap="sq">
              <a:solidFill>
                <a:srgbClr val="0078D7"/>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20" normalizeH="0" baseline="0" noProof="0" dirty="0">
                  <a:ln>
                    <a:noFill/>
                  </a:ln>
                  <a:solidFill>
                    <a:srgbClr val="FFFFFF"/>
                  </a:solidFill>
                  <a:effectLst/>
                  <a:uLnTx/>
                  <a:uFillTx/>
                  <a:latin typeface="Segoe UI Semibold"/>
                  <a:ea typeface="+mn-ea"/>
                  <a:cs typeface="+mn-cs"/>
                </a:rPr>
                <a:t>Multi-channel applications, covering all touchpoints</a:t>
              </a:r>
            </a:p>
          </p:txBody>
        </p:sp>
        <p:sp>
          <p:nvSpPr>
            <p:cNvPr id="26" name="Rectangle 25">
              <a:extLst>
                <a:ext uri="{FF2B5EF4-FFF2-40B4-BE49-F238E27FC236}">
                  <a16:creationId xmlns:a16="http://schemas.microsoft.com/office/drawing/2014/main" id="{1A7FAA0C-2E1E-47C9-815B-25FAE8A7D863}"/>
                </a:ext>
              </a:extLst>
            </p:cNvPr>
            <p:cNvSpPr/>
            <p:nvPr/>
          </p:nvSpPr>
          <p:spPr>
            <a:xfrm>
              <a:off x="6695706" y="2528216"/>
              <a:ext cx="130823" cy="130823"/>
            </a:xfrm>
            <a:prstGeom prst="rect">
              <a:avLst/>
            </a:prstGeom>
            <a:noFill/>
            <a:ln w="15875" cap="sq" cmpd="sng" algn="ctr">
              <a:solidFill>
                <a:srgbClr val="0078D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07C10"/>
                </a:solidFill>
                <a:effectLst/>
                <a:uLnTx/>
                <a:uFillTx/>
              </a:endParaRPr>
            </a:p>
          </p:txBody>
        </p:sp>
      </p:grpSp>
      <p:grpSp>
        <p:nvGrpSpPr>
          <p:cNvPr id="27" name="Group 26">
            <a:extLst>
              <a:ext uri="{FF2B5EF4-FFF2-40B4-BE49-F238E27FC236}">
                <a16:creationId xmlns:a16="http://schemas.microsoft.com/office/drawing/2014/main" id="{2FBAF50C-3EF1-4C26-BBC1-D0D2A84E51F6}"/>
              </a:ext>
            </a:extLst>
          </p:cNvPr>
          <p:cNvGrpSpPr/>
          <p:nvPr/>
        </p:nvGrpSpPr>
        <p:grpSpPr>
          <a:xfrm>
            <a:off x="6179854" y="2942248"/>
            <a:ext cx="4689797" cy="561545"/>
            <a:chOff x="6695706" y="3023130"/>
            <a:chExt cx="4689797" cy="561545"/>
          </a:xfrm>
        </p:grpSpPr>
        <p:sp>
          <p:nvSpPr>
            <p:cNvPr id="28" name="Content Placeholder 2">
              <a:extLst>
                <a:ext uri="{FF2B5EF4-FFF2-40B4-BE49-F238E27FC236}">
                  <a16:creationId xmlns:a16="http://schemas.microsoft.com/office/drawing/2014/main" id="{FF53E613-B8A6-4B1F-A345-B2818DDC6EFF}"/>
                </a:ext>
              </a:extLst>
            </p:cNvPr>
            <p:cNvSpPr txBox="1">
              <a:spLocks/>
            </p:cNvSpPr>
            <p:nvPr/>
          </p:nvSpPr>
          <p:spPr>
            <a:xfrm>
              <a:off x="6828432" y="3023130"/>
              <a:ext cx="4557071" cy="430887"/>
            </a:xfrm>
            <a:prstGeom prst="rect">
              <a:avLst/>
            </a:prstGeom>
            <a:noFill/>
            <a:ln w="15875" cap="sq">
              <a:solidFill>
                <a:srgbClr val="0078D7"/>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dirty="0">
                  <a:ln>
                    <a:noFill/>
                  </a:ln>
                  <a:solidFill>
                    <a:srgbClr val="FFFFFF"/>
                  </a:solidFill>
                  <a:effectLst/>
                  <a:uLnTx/>
                  <a:uFillTx/>
                  <a:latin typeface="Segoe UI Semibold"/>
                  <a:ea typeface="+mn-ea"/>
                  <a:cs typeface="+mn-cs"/>
                </a:rPr>
                <a:t>Many platforms, devices and form factors</a:t>
              </a:r>
            </a:p>
          </p:txBody>
        </p:sp>
        <p:sp>
          <p:nvSpPr>
            <p:cNvPr id="29" name="Rectangle 28">
              <a:extLst>
                <a:ext uri="{FF2B5EF4-FFF2-40B4-BE49-F238E27FC236}">
                  <a16:creationId xmlns:a16="http://schemas.microsoft.com/office/drawing/2014/main" id="{4F51632F-9E77-4355-A57E-39C2DFAB7C49}"/>
                </a:ext>
              </a:extLst>
            </p:cNvPr>
            <p:cNvSpPr/>
            <p:nvPr/>
          </p:nvSpPr>
          <p:spPr>
            <a:xfrm>
              <a:off x="6695706" y="3453852"/>
              <a:ext cx="130823" cy="130823"/>
            </a:xfrm>
            <a:prstGeom prst="rect">
              <a:avLst/>
            </a:prstGeom>
            <a:noFill/>
            <a:ln w="15875" cap="sq" cmpd="sng" algn="ctr">
              <a:solidFill>
                <a:srgbClr val="0078D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07C10"/>
                </a:solidFill>
                <a:effectLst/>
                <a:uLnTx/>
                <a:uFillTx/>
              </a:endParaRPr>
            </a:p>
          </p:txBody>
        </p:sp>
      </p:grpSp>
      <p:grpSp>
        <p:nvGrpSpPr>
          <p:cNvPr id="30" name="Group 29">
            <a:extLst>
              <a:ext uri="{FF2B5EF4-FFF2-40B4-BE49-F238E27FC236}">
                <a16:creationId xmlns:a16="http://schemas.microsoft.com/office/drawing/2014/main" id="{76E2499D-8DD4-4A65-A972-337A6FE37993}"/>
              </a:ext>
            </a:extLst>
          </p:cNvPr>
          <p:cNvGrpSpPr/>
          <p:nvPr/>
        </p:nvGrpSpPr>
        <p:grpSpPr>
          <a:xfrm>
            <a:off x="6179854" y="3872121"/>
            <a:ext cx="4031693" cy="557303"/>
            <a:chOff x="6695706" y="3953003"/>
            <a:chExt cx="4816844" cy="557303"/>
          </a:xfrm>
        </p:grpSpPr>
        <p:sp>
          <p:nvSpPr>
            <p:cNvPr id="31" name="Content Placeholder 2">
              <a:extLst>
                <a:ext uri="{FF2B5EF4-FFF2-40B4-BE49-F238E27FC236}">
                  <a16:creationId xmlns:a16="http://schemas.microsoft.com/office/drawing/2014/main" id="{9D810040-C1F3-47D5-8040-50E8FBB480C1}"/>
                </a:ext>
              </a:extLst>
            </p:cNvPr>
            <p:cNvSpPr txBox="1">
              <a:spLocks/>
            </p:cNvSpPr>
            <p:nvPr/>
          </p:nvSpPr>
          <p:spPr>
            <a:xfrm>
              <a:off x="6828432" y="3953003"/>
              <a:ext cx="4684118" cy="430887"/>
            </a:xfrm>
            <a:prstGeom prst="rect">
              <a:avLst/>
            </a:prstGeom>
            <a:noFill/>
            <a:ln w="15875" cap="sq">
              <a:solidFill>
                <a:srgbClr val="0078D7"/>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dirty="0">
                  <a:ln>
                    <a:noFill/>
                  </a:ln>
                  <a:solidFill>
                    <a:srgbClr val="FFFFFF"/>
                  </a:solidFill>
                  <a:effectLst/>
                  <a:uLnTx/>
                  <a:uFillTx/>
                  <a:latin typeface="Segoe UI Semibold"/>
                  <a:ea typeface="+mn-ea"/>
                  <a:cs typeface="+mn-cs"/>
                </a:rPr>
                <a:t>Data-driven intelligence in applications</a:t>
              </a:r>
            </a:p>
          </p:txBody>
        </p:sp>
        <p:sp>
          <p:nvSpPr>
            <p:cNvPr id="32" name="Rectangle 31">
              <a:extLst>
                <a:ext uri="{FF2B5EF4-FFF2-40B4-BE49-F238E27FC236}">
                  <a16:creationId xmlns:a16="http://schemas.microsoft.com/office/drawing/2014/main" id="{43BA0206-1050-40F2-BBCA-5ACE12709CFB}"/>
                </a:ext>
              </a:extLst>
            </p:cNvPr>
            <p:cNvSpPr/>
            <p:nvPr/>
          </p:nvSpPr>
          <p:spPr>
            <a:xfrm>
              <a:off x="6695706" y="4379483"/>
              <a:ext cx="130823" cy="130823"/>
            </a:xfrm>
            <a:prstGeom prst="rect">
              <a:avLst/>
            </a:prstGeom>
            <a:noFill/>
            <a:ln w="15875" cap="sq" cmpd="sng" algn="ctr">
              <a:solidFill>
                <a:srgbClr val="0078D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07C10"/>
                </a:solidFill>
                <a:effectLst/>
                <a:uLnTx/>
                <a:uFillTx/>
              </a:endParaRPr>
            </a:p>
          </p:txBody>
        </p:sp>
      </p:grpSp>
      <p:grpSp>
        <p:nvGrpSpPr>
          <p:cNvPr id="33" name="Group 32">
            <a:extLst>
              <a:ext uri="{FF2B5EF4-FFF2-40B4-BE49-F238E27FC236}">
                <a16:creationId xmlns:a16="http://schemas.microsoft.com/office/drawing/2014/main" id="{AAA1573A-2019-4A18-8F1E-DB9B6157B2B3}"/>
              </a:ext>
            </a:extLst>
          </p:cNvPr>
          <p:cNvGrpSpPr/>
          <p:nvPr/>
        </p:nvGrpSpPr>
        <p:grpSpPr>
          <a:xfrm>
            <a:off x="6179854" y="4790119"/>
            <a:ext cx="5197798" cy="559314"/>
            <a:chOff x="6719457" y="4871001"/>
            <a:chExt cx="5197798" cy="559314"/>
          </a:xfrm>
        </p:grpSpPr>
        <p:sp>
          <p:nvSpPr>
            <p:cNvPr id="34" name="Content Placeholder 2">
              <a:extLst>
                <a:ext uri="{FF2B5EF4-FFF2-40B4-BE49-F238E27FC236}">
                  <a16:creationId xmlns:a16="http://schemas.microsoft.com/office/drawing/2014/main" id="{542FAFB6-D876-4CDD-AF35-2EE99902CC47}"/>
                </a:ext>
              </a:extLst>
            </p:cNvPr>
            <p:cNvSpPr txBox="1">
              <a:spLocks/>
            </p:cNvSpPr>
            <p:nvPr/>
          </p:nvSpPr>
          <p:spPr>
            <a:xfrm>
              <a:off x="6852183" y="4871001"/>
              <a:ext cx="5065072" cy="430887"/>
            </a:xfrm>
            <a:prstGeom prst="rect">
              <a:avLst/>
            </a:prstGeom>
            <a:noFill/>
            <a:ln w="15875" cap="sq">
              <a:solidFill>
                <a:srgbClr val="0078D7"/>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dirty="0">
                  <a:ln>
                    <a:noFill/>
                  </a:ln>
                  <a:solidFill>
                    <a:srgbClr val="FFFFFF"/>
                  </a:solidFill>
                  <a:effectLst/>
                  <a:uLnTx/>
                  <a:uFillTx/>
                  <a:latin typeface="Segoe UI Semibold"/>
                  <a:ea typeface="+mn-ea"/>
                  <a:cs typeface="+mn-cs"/>
                </a:rPr>
                <a:t>Focus on application functionality, not infrastructure</a:t>
              </a:r>
            </a:p>
          </p:txBody>
        </p:sp>
        <p:sp>
          <p:nvSpPr>
            <p:cNvPr id="35" name="Rectangle 34">
              <a:extLst>
                <a:ext uri="{FF2B5EF4-FFF2-40B4-BE49-F238E27FC236}">
                  <a16:creationId xmlns:a16="http://schemas.microsoft.com/office/drawing/2014/main" id="{F05B7158-6A19-4656-8090-3DF8A0A1F7A0}"/>
                </a:ext>
              </a:extLst>
            </p:cNvPr>
            <p:cNvSpPr/>
            <p:nvPr/>
          </p:nvSpPr>
          <p:spPr>
            <a:xfrm>
              <a:off x="6719457" y="5299492"/>
              <a:ext cx="130823" cy="130823"/>
            </a:xfrm>
            <a:prstGeom prst="rect">
              <a:avLst/>
            </a:prstGeom>
            <a:noFill/>
            <a:ln w="15875" cap="sq" cmpd="sng" algn="ctr">
              <a:solidFill>
                <a:srgbClr val="0078D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07C10"/>
                </a:solidFill>
                <a:effectLst/>
                <a:uLnTx/>
                <a:uFillTx/>
              </a:endParaRPr>
            </a:p>
          </p:txBody>
        </p:sp>
      </p:grpSp>
      <p:grpSp>
        <p:nvGrpSpPr>
          <p:cNvPr id="36" name="Group 35">
            <a:extLst>
              <a:ext uri="{FF2B5EF4-FFF2-40B4-BE49-F238E27FC236}">
                <a16:creationId xmlns:a16="http://schemas.microsoft.com/office/drawing/2014/main" id="{F765AB34-4AAE-40CA-80E5-4771EC208080}"/>
              </a:ext>
            </a:extLst>
          </p:cNvPr>
          <p:cNvGrpSpPr/>
          <p:nvPr/>
        </p:nvGrpSpPr>
        <p:grpSpPr>
          <a:xfrm>
            <a:off x="6179854" y="5731868"/>
            <a:ext cx="2429198" cy="565279"/>
            <a:chOff x="6497354" y="5687418"/>
            <a:chExt cx="2429198" cy="565279"/>
          </a:xfrm>
        </p:grpSpPr>
        <p:sp>
          <p:nvSpPr>
            <p:cNvPr id="37" name="Content Placeholder 2">
              <a:extLst>
                <a:ext uri="{FF2B5EF4-FFF2-40B4-BE49-F238E27FC236}">
                  <a16:creationId xmlns:a16="http://schemas.microsoft.com/office/drawing/2014/main" id="{EA1E988B-1261-43A2-85CA-CD3AD36CA7DA}"/>
                </a:ext>
              </a:extLst>
            </p:cNvPr>
            <p:cNvSpPr txBox="1">
              <a:spLocks/>
            </p:cNvSpPr>
            <p:nvPr/>
          </p:nvSpPr>
          <p:spPr>
            <a:xfrm>
              <a:off x="6630082" y="5687418"/>
              <a:ext cx="2296470" cy="430887"/>
            </a:xfrm>
            <a:prstGeom prst="rect">
              <a:avLst/>
            </a:prstGeom>
            <a:noFill/>
            <a:ln w="15875" cap="sq">
              <a:solidFill>
                <a:srgbClr val="0078D7"/>
              </a:solidFill>
              <a:miter lim="800000"/>
            </a:ln>
          </p:spPr>
          <p:txBody>
            <a:bodyPr vert="horz" wrap="square" lIns="91440" tIns="91440" rIns="91440" bIns="91440" rtlCol="0" anchor="ctr">
              <a:spAutoFit/>
            </a:bodyPr>
            <a:lstStyle>
              <a:lvl1pPr marL="0" indent="0" algn="l" defTabSz="914400" rtl="0" eaLnBrk="1" latinLnBrk="0" hangingPunct="1">
                <a:lnSpc>
                  <a:spcPct val="90000"/>
                </a:lnSpc>
                <a:spcBef>
                  <a:spcPts val="1200"/>
                </a:spcBef>
                <a:buClr>
                  <a:schemeClr val="tx1">
                    <a:lumMod val="60000"/>
                    <a:lumOff val="40000"/>
                  </a:schemeClr>
                </a:buClr>
                <a:buSzPct val="90000"/>
                <a:buFont typeface="Arial" panose="020B0604020202020204" pitchFamily="34" charset="0"/>
                <a:buNone/>
                <a:defRPr sz="20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SzPct val="90000"/>
                <a:buFont typeface="Arial" panose="020B0604020202020204" pitchFamily="34" charset="0"/>
                <a:buChar char="–"/>
                <a:defRPr sz="1800" kern="1200">
                  <a:solidFill>
                    <a:schemeClr val="tx1">
                      <a:lumMod val="75000"/>
                    </a:schemeClr>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600" kern="1200">
                  <a:solidFill>
                    <a:schemeClr val="tx1">
                      <a:lumMod val="75000"/>
                    </a:schemeClr>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lumMod val="75000"/>
                    </a:schemeClr>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SzPct val="90000"/>
                <a:buFont typeface="Calibri" panose="020F0502020204030204" pitchFamily="34" charset="0"/>
                <a:buChar char="–"/>
                <a:defRPr sz="14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SzPct val="90000"/>
                <a:buFont typeface="Arial" panose="020B0604020202020204" pitchFamily="34" charset="0"/>
                <a:buChar char="•"/>
                <a:defRPr sz="14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505050">
                    <a:lumMod val="60000"/>
                    <a:lumOff val="40000"/>
                  </a:srgbClr>
                </a:buClr>
                <a:buSzPct val="90000"/>
                <a:buFont typeface="Arial" panose="020B0604020202020204" pitchFamily="34" charset="0"/>
                <a:buNone/>
                <a:tabLst/>
                <a:defRPr/>
              </a:pPr>
              <a:r>
                <a:rPr kumimoji="0" lang="en-US" sz="1600" b="1" i="0" u="none" strike="noStrike" kern="1200" cap="none" spc="0" normalizeH="0" baseline="0" noProof="0" dirty="0">
                  <a:ln>
                    <a:noFill/>
                  </a:ln>
                  <a:solidFill>
                    <a:srgbClr val="FFFFFF"/>
                  </a:solidFill>
                  <a:effectLst/>
                  <a:uLnTx/>
                  <a:uFillTx/>
                  <a:latin typeface="Segoe UI Semibold"/>
                  <a:ea typeface="+mn-ea"/>
                  <a:cs typeface="+mn-cs"/>
                </a:rPr>
                <a:t>Elastic, unlimited scale</a:t>
              </a:r>
            </a:p>
          </p:txBody>
        </p:sp>
        <p:sp>
          <p:nvSpPr>
            <p:cNvPr id="38" name="Rectangle 37">
              <a:extLst>
                <a:ext uri="{FF2B5EF4-FFF2-40B4-BE49-F238E27FC236}">
                  <a16:creationId xmlns:a16="http://schemas.microsoft.com/office/drawing/2014/main" id="{3EFB0D65-C6DF-46DD-84F1-B9BFB1AE2BA0}"/>
                </a:ext>
              </a:extLst>
            </p:cNvPr>
            <p:cNvSpPr/>
            <p:nvPr/>
          </p:nvSpPr>
          <p:spPr>
            <a:xfrm>
              <a:off x="6497354" y="6121874"/>
              <a:ext cx="130823" cy="130823"/>
            </a:xfrm>
            <a:prstGeom prst="rect">
              <a:avLst/>
            </a:prstGeom>
            <a:noFill/>
            <a:ln w="15875" cap="sq" cmpd="sng" algn="ctr">
              <a:solidFill>
                <a:srgbClr val="0078D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107C10"/>
                </a:solidFill>
                <a:effectLst/>
                <a:uLnTx/>
                <a:uFillTx/>
              </a:endParaRPr>
            </a:p>
          </p:txBody>
        </p:sp>
      </p:grpSp>
      <p:sp>
        <p:nvSpPr>
          <p:cNvPr id="39" name="Rectangle 38">
            <a:extLst>
              <a:ext uri="{FF2B5EF4-FFF2-40B4-BE49-F238E27FC236}">
                <a16:creationId xmlns:a16="http://schemas.microsoft.com/office/drawing/2014/main" id="{8C88EE85-0CA3-4B57-9E97-6A833C0730C1}"/>
              </a:ext>
            </a:extLst>
          </p:cNvPr>
          <p:cNvSpPr/>
          <p:nvPr/>
        </p:nvSpPr>
        <p:spPr bwMode="auto">
          <a:xfrm>
            <a:off x="6843265" y="1182475"/>
            <a:ext cx="3870977" cy="597617"/>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2800" kern="0" dirty="0">
                <a:solidFill>
                  <a:srgbClr val="0070C0"/>
                </a:solidFill>
                <a:latin typeface="Segoe UI Semilight" panose="020B0402040204020203" pitchFamily="34" charset="0"/>
                <a:cs typeface="Segoe UI Semilight" panose="020B0402040204020203" pitchFamily="34" charset="0"/>
              </a:rPr>
              <a:t>Future</a:t>
            </a:r>
          </a:p>
        </p:txBody>
      </p:sp>
      <p:sp>
        <p:nvSpPr>
          <p:cNvPr id="4" name="Title 3">
            <a:extLst>
              <a:ext uri="{FF2B5EF4-FFF2-40B4-BE49-F238E27FC236}">
                <a16:creationId xmlns:a16="http://schemas.microsoft.com/office/drawing/2014/main" id="{B2872E07-E1BB-447F-9C88-0576531695FE}"/>
              </a:ext>
            </a:extLst>
          </p:cNvPr>
          <p:cNvSpPr>
            <a:spLocks noGrp="1"/>
          </p:cNvSpPr>
          <p:nvPr>
            <p:ph type="title"/>
          </p:nvPr>
        </p:nvSpPr>
        <p:spPr/>
        <p:txBody>
          <a:bodyPr>
            <a:normAutofit fontScale="90000"/>
          </a:bodyPr>
          <a:lstStyle/>
          <a:p>
            <a:r>
              <a:rPr lang="en-US" dirty="0"/>
              <a:t>Are your applications ready?</a:t>
            </a:r>
          </a:p>
        </p:txBody>
      </p:sp>
    </p:spTree>
    <p:extLst>
      <p:ext uri="{BB962C8B-B14F-4D97-AF65-F5344CB8AC3E}">
        <p14:creationId xmlns:p14="http://schemas.microsoft.com/office/powerpoint/2010/main" val="1556650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ppt_x"/>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9"/>
                                        </p:tgtEl>
                                        <p:attrNameLst>
                                          <p:attrName>style.visibility</p:attrName>
                                        </p:attrNameLst>
                                      </p:cBhvr>
                                      <p:to>
                                        <p:strVal val="visible"/>
                                      </p:to>
                                    </p:set>
                                    <p:anim calcmode="lin" valueType="num">
                                      <p:cBhvr additive="base">
                                        <p:cTn id="35" dur="500" fill="hold"/>
                                        <p:tgtEl>
                                          <p:spTgt spid="39"/>
                                        </p:tgtEl>
                                        <p:attrNameLst>
                                          <p:attrName>ppt_x</p:attrName>
                                        </p:attrNameLst>
                                      </p:cBhvr>
                                      <p:tavLst>
                                        <p:tav tm="0">
                                          <p:val>
                                            <p:strVal val="#ppt_x"/>
                                          </p:val>
                                        </p:tav>
                                        <p:tav tm="100000">
                                          <p:val>
                                            <p:strVal val="#ppt_x"/>
                                          </p:val>
                                        </p:tav>
                                      </p:tavLst>
                                    </p:anim>
                                    <p:anim calcmode="lin" valueType="num">
                                      <p:cBhvr additive="base">
                                        <p:cTn id="36"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500" fill="hold"/>
                                        <p:tgtEl>
                                          <p:spTgt spid="24"/>
                                        </p:tgtEl>
                                        <p:attrNameLst>
                                          <p:attrName>ppt_x</p:attrName>
                                        </p:attrNameLst>
                                      </p:cBhvr>
                                      <p:tavLst>
                                        <p:tav tm="0">
                                          <p:val>
                                            <p:strVal val="#ppt_x"/>
                                          </p:val>
                                        </p:tav>
                                        <p:tav tm="100000">
                                          <p:val>
                                            <p:strVal val="#ppt_x"/>
                                          </p:val>
                                        </p:tav>
                                      </p:tavLst>
                                    </p:anim>
                                    <p:anim calcmode="lin" valueType="num">
                                      <p:cBhvr additive="base">
                                        <p:cTn id="42" dur="500" fill="hold"/>
                                        <p:tgtEl>
                                          <p:spTgt spid="24"/>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anim calcmode="lin" valueType="num">
                                      <p:cBhvr additive="base">
                                        <p:cTn id="45" dur="500" fill="hold"/>
                                        <p:tgtEl>
                                          <p:spTgt spid="27"/>
                                        </p:tgtEl>
                                        <p:attrNameLst>
                                          <p:attrName>ppt_x</p:attrName>
                                        </p:attrNameLst>
                                      </p:cBhvr>
                                      <p:tavLst>
                                        <p:tav tm="0">
                                          <p:val>
                                            <p:strVal val="#ppt_x"/>
                                          </p:val>
                                        </p:tav>
                                        <p:tav tm="100000">
                                          <p:val>
                                            <p:strVal val="#ppt_x"/>
                                          </p:val>
                                        </p:tav>
                                      </p:tavLst>
                                    </p:anim>
                                    <p:anim calcmode="lin" valueType="num">
                                      <p:cBhvr additive="base">
                                        <p:cTn id="46" dur="500" fill="hold"/>
                                        <p:tgtEl>
                                          <p:spTgt spid="27"/>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anim calcmode="lin" valueType="num">
                                      <p:cBhvr additive="base">
                                        <p:cTn id="49" dur="500" fill="hold"/>
                                        <p:tgtEl>
                                          <p:spTgt spid="30"/>
                                        </p:tgtEl>
                                        <p:attrNameLst>
                                          <p:attrName>ppt_x</p:attrName>
                                        </p:attrNameLst>
                                      </p:cBhvr>
                                      <p:tavLst>
                                        <p:tav tm="0">
                                          <p:val>
                                            <p:strVal val="#ppt_x"/>
                                          </p:val>
                                        </p:tav>
                                        <p:tav tm="100000">
                                          <p:val>
                                            <p:strVal val="#ppt_x"/>
                                          </p:val>
                                        </p:tav>
                                      </p:tavLst>
                                    </p:anim>
                                    <p:anim calcmode="lin" valueType="num">
                                      <p:cBhvr additive="base">
                                        <p:cTn id="50" dur="500" fill="hold"/>
                                        <p:tgtEl>
                                          <p:spTgt spid="3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3"/>
                                        </p:tgtEl>
                                        <p:attrNameLst>
                                          <p:attrName>style.visibility</p:attrName>
                                        </p:attrNameLst>
                                      </p:cBhvr>
                                      <p:to>
                                        <p:strVal val="visible"/>
                                      </p:to>
                                    </p:set>
                                    <p:anim calcmode="lin" valueType="num">
                                      <p:cBhvr additive="base">
                                        <p:cTn id="53" dur="500" fill="hold"/>
                                        <p:tgtEl>
                                          <p:spTgt spid="33"/>
                                        </p:tgtEl>
                                        <p:attrNameLst>
                                          <p:attrName>ppt_x</p:attrName>
                                        </p:attrNameLst>
                                      </p:cBhvr>
                                      <p:tavLst>
                                        <p:tav tm="0">
                                          <p:val>
                                            <p:strVal val="#ppt_x"/>
                                          </p:val>
                                        </p:tav>
                                        <p:tav tm="100000">
                                          <p:val>
                                            <p:strVal val="#ppt_x"/>
                                          </p:val>
                                        </p:tav>
                                      </p:tavLst>
                                    </p:anim>
                                    <p:anim calcmode="lin" valueType="num">
                                      <p:cBhvr additive="base">
                                        <p:cTn id="54" dur="500" fill="hold"/>
                                        <p:tgtEl>
                                          <p:spTgt spid="33"/>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36"/>
                                        </p:tgtEl>
                                        <p:attrNameLst>
                                          <p:attrName>style.visibility</p:attrName>
                                        </p:attrNameLst>
                                      </p:cBhvr>
                                      <p:to>
                                        <p:strVal val="visible"/>
                                      </p:to>
                                    </p:set>
                                    <p:anim calcmode="lin" valueType="num">
                                      <p:cBhvr additive="base">
                                        <p:cTn id="57" dur="500" fill="hold"/>
                                        <p:tgtEl>
                                          <p:spTgt spid="36"/>
                                        </p:tgtEl>
                                        <p:attrNameLst>
                                          <p:attrName>ppt_x</p:attrName>
                                        </p:attrNameLst>
                                      </p:cBhvr>
                                      <p:tavLst>
                                        <p:tav tm="0">
                                          <p:val>
                                            <p:strVal val="#ppt_x"/>
                                          </p:val>
                                        </p:tav>
                                        <p:tav tm="100000">
                                          <p:val>
                                            <p:strVal val="#ppt_x"/>
                                          </p:val>
                                        </p:tav>
                                      </p:tavLst>
                                    </p:anim>
                                    <p:anim calcmode="lin" valueType="num">
                                      <p:cBhvr additive="base">
                                        <p:cTn id="5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D24E1DD-3E33-43AA-B767-B76232490A6D}"/>
              </a:ext>
            </a:extLst>
          </p:cNvPr>
          <p:cNvSpPr/>
          <p:nvPr/>
        </p:nvSpPr>
        <p:spPr>
          <a:xfrm>
            <a:off x="0" y="-15950"/>
            <a:ext cx="12192000" cy="6858001"/>
          </a:xfrm>
          <a:prstGeom prst="rect">
            <a:avLst/>
          </a:prstGeom>
          <a:solidFill>
            <a:schemeClr val="tx2">
              <a:alpha val="25000"/>
            </a:scheme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Title 4">
            <a:extLst>
              <a:ext uri="{FF2B5EF4-FFF2-40B4-BE49-F238E27FC236}">
                <a16:creationId xmlns:a16="http://schemas.microsoft.com/office/drawing/2014/main" id="{2F97D925-AD11-42BF-8F8D-078B351DAD15}"/>
              </a:ext>
            </a:extLst>
          </p:cNvPr>
          <p:cNvSpPr txBox="1">
            <a:spLocks/>
          </p:cNvSpPr>
          <p:nvPr/>
        </p:nvSpPr>
        <p:spPr>
          <a:xfrm>
            <a:off x="1741042" y="2172581"/>
            <a:ext cx="9444409" cy="1433577"/>
          </a:xfrm>
          <a:prstGeom prst="rect">
            <a:avLst/>
          </a:prstGeom>
        </p:spPr>
        <p:txBody>
          <a:bodyPr vert="horz" wrap="square" lIns="143387" tIns="89617" rIns="143387" bIns="8961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896009">
              <a:defRPr/>
            </a:pPr>
            <a:r>
              <a:rPr sz="2400" spc="40">
                <a:gradFill>
                  <a:gsLst>
                    <a:gs pos="8247">
                      <a:srgbClr val="FFFFFF"/>
                    </a:gs>
                    <a:gs pos="24742">
                      <a:srgbClr val="FFFFFF"/>
                    </a:gs>
                  </a:gsLst>
                  <a:lin ang="5400000" scaled="1"/>
                </a:gradFill>
                <a:latin typeface="Segoe UI Semilight" panose="020B0402040204020203" pitchFamily="34" charset="0"/>
                <a:cs typeface="Segoe UI Semilight" panose="020B0402040204020203" pitchFamily="34" charset="0"/>
              </a:rPr>
              <a:t>How can I make sure that</a:t>
            </a:r>
            <a:r>
              <a:rPr sz="2400" spc="0">
                <a:gradFill>
                  <a:gsLst>
                    <a:gs pos="8247">
                      <a:srgbClr val="FFFFFF"/>
                    </a:gs>
                    <a:gs pos="24742">
                      <a:srgbClr val="FFFFFF"/>
                    </a:gs>
                  </a:gsLst>
                  <a:lin ang="5400000" scaled="1"/>
                </a:gradFill>
                <a:latin typeface="Segoe UI Semilight" panose="020B0402040204020203" pitchFamily="34" charset="0"/>
                <a:cs typeface="Segoe UI Semilight" panose="020B0402040204020203" pitchFamily="34" charset="0"/>
              </a:rPr>
              <a:t> </a:t>
            </a:r>
            <a:r>
              <a:rPr sz="2400" spc="-20">
                <a:gradFill>
                  <a:gsLst>
                    <a:gs pos="8247">
                      <a:srgbClr val="FFFFFF"/>
                    </a:gs>
                    <a:gs pos="24742">
                      <a:srgbClr val="FFFFFF"/>
                    </a:gs>
                  </a:gsLst>
                  <a:lin ang="5400000" scaled="1"/>
                </a:gradFill>
                <a:latin typeface="Segoe UI Semilight" panose="020B0402040204020203" pitchFamily="34" charset="0"/>
                <a:cs typeface="Segoe UI Semilight" panose="020B0402040204020203" pitchFamily="34" charset="0"/>
              </a:rPr>
              <a:t>my existing applications can take maximum advantage</a:t>
            </a:r>
            <a:r>
              <a:rPr sz="2400" spc="0">
                <a:gradFill>
                  <a:gsLst>
                    <a:gs pos="8247">
                      <a:srgbClr val="FFFFFF"/>
                    </a:gs>
                    <a:gs pos="24742">
                      <a:srgbClr val="FFFFFF"/>
                    </a:gs>
                  </a:gsLst>
                  <a:lin ang="5400000" scaled="1"/>
                </a:gradFill>
                <a:latin typeface="Segoe UI Semilight" panose="020B0402040204020203" pitchFamily="34" charset="0"/>
                <a:cs typeface="Segoe UI Semilight" panose="020B0402040204020203" pitchFamily="34" charset="0"/>
              </a:rPr>
              <a:t> of cloud capabilities?</a:t>
            </a:r>
            <a:endParaRPr lang="en-US" sz="2400" spc="0" dirty="0">
              <a:gradFill>
                <a:gsLst>
                  <a:gs pos="8247">
                    <a:srgbClr val="FFFFFF"/>
                  </a:gs>
                  <a:gs pos="24742">
                    <a:srgbClr val="FFFFFF"/>
                  </a:gs>
                </a:gsLst>
                <a:lin ang="5400000" scaled="1"/>
              </a:gradFill>
              <a:latin typeface="Segoe UI Semilight" panose="020B0402040204020203" pitchFamily="34" charset="0"/>
              <a:cs typeface="Segoe UI Semilight" panose="020B0402040204020203" pitchFamily="34" charset="0"/>
            </a:endParaRPr>
          </a:p>
        </p:txBody>
      </p:sp>
      <p:sp>
        <p:nvSpPr>
          <p:cNvPr id="18" name="Title 4">
            <a:extLst>
              <a:ext uri="{FF2B5EF4-FFF2-40B4-BE49-F238E27FC236}">
                <a16:creationId xmlns:a16="http://schemas.microsoft.com/office/drawing/2014/main" id="{F934378C-6AD1-4C9F-AB51-E287F93FC2D7}"/>
              </a:ext>
            </a:extLst>
          </p:cNvPr>
          <p:cNvSpPr txBox="1">
            <a:spLocks/>
          </p:cNvSpPr>
          <p:nvPr/>
        </p:nvSpPr>
        <p:spPr>
          <a:xfrm>
            <a:off x="1741042" y="3458404"/>
            <a:ext cx="8977754" cy="1130593"/>
          </a:xfrm>
          <a:prstGeom prst="rect">
            <a:avLst/>
          </a:prstGeom>
        </p:spPr>
        <p:txBody>
          <a:bodyPr vert="horz" wrap="square" lIns="143387" tIns="89617" rIns="143387" bIns="8961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896009">
              <a:defRPr/>
            </a:pPr>
            <a:r>
              <a:rPr sz="2400" spc="0" dirty="0">
                <a:gradFill>
                  <a:gsLst>
                    <a:gs pos="8247">
                      <a:srgbClr val="FFFFFF"/>
                    </a:gs>
                    <a:gs pos="24742">
                      <a:srgbClr val="FFFFFF"/>
                    </a:gs>
                  </a:gsLst>
                  <a:lin ang="5400000" scaled="1"/>
                </a:gradFill>
                <a:latin typeface="Segoe UI Semilight" panose="020B0402040204020203" pitchFamily="34" charset="0"/>
                <a:cs typeface="Segoe UI Semilight" panose="020B0402040204020203" pitchFamily="34" charset="0"/>
              </a:rPr>
              <a:t>I</a:t>
            </a:r>
            <a:r>
              <a:rPr lang="en-US" sz="2400" spc="0" dirty="0">
                <a:gradFill>
                  <a:gsLst>
                    <a:gs pos="8247">
                      <a:srgbClr val="FFFFFF"/>
                    </a:gs>
                    <a:gs pos="24742">
                      <a:srgbClr val="FFFFFF"/>
                    </a:gs>
                  </a:gsLst>
                  <a:lin ang="5400000" scaled="1"/>
                </a:gradFill>
                <a:latin typeface="Segoe UI Semilight" panose="020B0402040204020203" pitchFamily="34" charset="0"/>
                <a:cs typeface="Segoe UI Semilight" panose="020B0402040204020203" pitchFamily="34" charset="0"/>
              </a:rPr>
              <a:t>’m worried that </a:t>
            </a:r>
            <a:r>
              <a:rPr sz="2400" spc="0" dirty="0">
                <a:gradFill>
                  <a:gsLst>
                    <a:gs pos="8247">
                      <a:srgbClr val="FFFFFF"/>
                    </a:gs>
                    <a:gs pos="24742">
                      <a:srgbClr val="FFFFFF"/>
                    </a:gs>
                  </a:gsLst>
                  <a:lin ang="5400000" scaled="1"/>
                </a:gradFill>
                <a:latin typeface="Segoe UI Semilight" panose="020B0402040204020203" pitchFamily="34" charset="0"/>
                <a:cs typeface="Segoe UI Semilight" panose="020B0402040204020203" pitchFamily="34" charset="0"/>
              </a:rPr>
              <a:t>I need</a:t>
            </a:r>
            <a:r>
              <a:rPr lang="en-US" sz="2400" spc="0" dirty="0">
                <a:gradFill>
                  <a:gsLst>
                    <a:gs pos="8247">
                      <a:srgbClr val="FFFFFF"/>
                    </a:gs>
                    <a:gs pos="24742">
                      <a:srgbClr val="FFFFFF"/>
                    </a:gs>
                  </a:gsLst>
                  <a:lin ang="5400000" scaled="1"/>
                </a:gradFill>
                <a:latin typeface="Segoe UI Semilight" panose="020B0402040204020203" pitchFamily="34" charset="0"/>
                <a:cs typeface="Segoe UI Semilight" panose="020B0402040204020203" pitchFamily="34" charset="0"/>
              </a:rPr>
              <a:t> </a:t>
            </a:r>
            <a:r>
              <a:rPr sz="2400" spc="0" dirty="0">
                <a:gradFill>
                  <a:gsLst>
                    <a:gs pos="8247">
                      <a:srgbClr val="FFFFFF"/>
                    </a:gs>
                    <a:gs pos="24742">
                      <a:srgbClr val="FFFFFF"/>
                    </a:gs>
                  </a:gsLst>
                  <a:lin ang="5400000" scaled="1"/>
                </a:gradFill>
                <a:latin typeface="Segoe UI Semilight" panose="020B0402040204020203" pitchFamily="34" charset="0"/>
                <a:cs typeface="Segoe UI Semilight" panose="020B0402040204020203" pitchFamily="34" charset="0"/>
              </a:rPr>
              <a:t>to start from </a:t>
            </a:r>
            <a:r>
              <a:rPr lang="en-US" sz="2400" spc="0" dirty="0">
                <a:gradFill>
                  <a:gsLst>
                    <a:gs pos="8247">
                      <a:srgbClr val="FFFFFF"/>
                    </a:gs>
                    <a:gs pos="24742">
                      <a:srgbClr val="FFFFFF"/>
                    </a:gs>
                  </a:gsLst>
                  <a:lin ang="5400000" scaled="1"/>
                </a:gradFill>
                <a:latin typeface="Segoe UI Semilight" panose="020B0402040204020203" pitchFamily="34" charset="0"/>
                <a:cs typeface="Segoe UI Semilight" panose="020B0402040204020203" pitchFamily="34" charset="0"/>
              </a:rPr>
              <a:t>zero and </a:t>
            </a:r>
            <a:r>
              <a:rPr sz="2400" spc="0" dirty="0">
                <a:gradFill>
                  <a:gsLst>
                    <a:gs pos="8247">
                      <a:srgbClr val="FFFFFF"/>
                    </a:gs>
                    <a:gs pos="24742">
                      <a:srgbClr val="FFFFFF"/>
                    </a:gs>
                  </a:gsLst>
                  <a:lin ang="5400000" scaled="1"/>
                </a:gradFill>
                <a:latin typeface="Segoe UI Semilight" panose="020B0402040204020203" pitchFamily="34" charset="0"/>
                <a:cs typeface="Segoe UI Semilight" panose="020B0402040204020203" pitchFamily="34" charset="0"/>
              </a:rPr>
              <a:t>rebuild for the cloud?</a:t>
            </a:r>
            <a:endParaRPr lang="en-US" sz="2400" spc="0" dirty="0">
              <a:gradFill>
                <a:gsLst>
                  <a:gs pos="8247">
                    <a:srgbClr val="FFFFFF"/>
                  </a:gs>
                  <a:gs pos="24742">
                    <a:srgbClr val="FFFFFF"/>
                  </a:gs>
                </a:gsLst>
                <a:lin ang="5400000" scaled="1"/>
              </a:gradFill>
              <a:latin typeface="Segoe UI Semilight" panose="020B0402040204020203" pitchFamily="34" charset="0"/>
              <a:cs typeface="Segoe UI Semilight" panose="020B0402040204020203" pitchFamily="34" charset="0"/>
            </a:endParaRPr>
          </a:p>
        </p:txBody>
      </p:sp>
      <p:sp>
        <p:nvSpPr>
          <p:cNvPr id="20" name="Title 4">
            <a:extLst>
              <a:ext uri="{FF2B5EF4-FFF2-40B4-BE49-F238E27FC236}">
                <a16:creationId xmlns:a16="http://schemas.microsoft.com/office/drawing/2014/main" id="{137B5EA0-8544-46FB-8D5C-C35C69A769B9}"/>
              </a:ext>
            </a:extLst>
          </p:cNvPr>
          <p:cNvSpPr txBox="1">
            <a:spLocks/>
          </p:cNvSpPr>
          <p:nvPr/>
        </p:nvSpPr>
        <p:spPr>
          <a:xfrm>
            <a:off x="1741041" y="4808869"/>
            <a:ext cx="9444409" cy="912159"/>
          </a:xfrm>
          <a:prstGeom prst="rect">
            <a:avLst/>
          </a:prstGeom>
        </p:spPr>
        <p:txBody>
          <a:bodyPr vert="horz" wrap="square" lIns="143387" tIns="89617" rIns="143387" bIns="8961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896009">
              <a:defRPr/>
            </a:pPr>
            <a:r>
              <a:rPr sz="2400" spc="0">
                <a:gradFill>
                  <a:gsLst>
                    <a:gs pos="8247">
                      <a:srgbClr val="FFFFFF"/>
                    </a:gs>
                    <a:gs pos="24742">
                      <a:srgbClr val="FFFFFF"/>
                    </a:gs>
                  </a:gsLst>
                  <a:lin ang="5400000" scaled="1"/>
                </a:gradFill>
                <a:latin typeface="Segoe UI Semilight" panose="020B0402040204020203" pitchFamily="34" charset="0"/>
                <a:cs typeface="Segoe UI Semilight" panose="020B0402040204020203" pitchFamily="34" charset="0"/>
              </a:rPr>
              <a:t>How do I get started,</a:t>
            </a:r>
            <a:r>
              <a:rPr lang="en-US" sz="2400" spc="0" dirty="0">
                <a:gradFill>
                  <a:gsLst>
                    <a:gs pos="8247">
                      <a:srgbClr val="FFFFFF"/>
                    </a:gs>
                    <a:gs pos="24742">
                      <a:srgbClr val="FFFFFF"/>
                    </a:gs>
                  </a:gsLst>
                  <a:lin ang="5400000" scaled="1"/>
                </a:gradFill>
                <a:latin typeface="Segoe UI Semilight" panose="020B0402040204020203" pitchFamily="34" charset="0"/>
                <a:cs typeface="Segoe UI Semilight" panose="020B0402040204020203" pitchFamily="34" charset="0"/>
              </a:rPr>
              <a:t> </a:t>
            </a:r>
            <a:r>
              <a:rPr sz="2400" spc="0">
                <a:gradFill>
                  <a:gsLst>
                    <a:gs pos="8247">
                      <a:srgbClr val="FFFFFF"/>
                    </a:gs>
                    <a:gs pos="24742">
                      <a:srgbClr val="FFFFFF"/>
                    </a:gs>
                  </a:gsLst>
                  <a:lin ang="5400000" scaled="1"/>
                </a:gradFill>
                <a:latin typeface="Segoe UI Semilight" panose="020B0402040204020203" pitchFamily="34" charset="0"/>
                <a:cs typeface="Segoe UI Semilight" panose="020B0402040204020203" pitchFamily="34" charset="0"/>
              </a:rPr>
              <a:t>I have so many apps!</a:t>
            </a:r>
            <a:endParaRPr lang="en-US" sz="2400" spc="0" dirty="0">
              <a:gradFill>
                <a:gsLst>
                  <a:gs pos="8247">
                    <a:srgbClr val="FFFFFF"/>
                  </a:gs>
                  <a:gs pos="24742">
                    <a:srgbClr val="FFFFFF"/>
                  </a:gs>
                </a:gsLst>
                <a:lin ang="5400000" scaled="1"/>
              </a:gradFill>
              <a:latin typeface="Segoe UI Semilight" panose="020B0402040204020203" pitchFamily="34" charset="0"/>
              <a:cs typeface="Segoe UI Semilight" panose="020B0402040204020203" pitchFamily="34" charset="0"/>
            </a:endParaRPr>
          </a:p>
        </p:txBody>
      </p:sp>
      <p:sp>
        <p:nvSpPr>
          <p:cNvPr id="13" name="Title 1">
            <a:extLst>
              <a:ext uri="{FF2B5EF4-FFF2-40B4-BE49-F238E27FC236}">
                <a16:creationId xmlns:a16="http://schemas.microsoft.com/office/drawing/2014/main" id="{2496067C-78D9-421E-8D1A-E278537AE2A4}"/>
              </a:ext>
            </a:extLst>
          </p:cNvPr>
          <p:cNvSpPr txBox="1">
            <a:spLocks/>
          </p:cNvSpPr>
          <p:nvPr/>
        </p:nvSpPr>
        <p:spPr>
          <a:xfrm>
            <a:off x="457200" y="457200"/>
            <a:ext cx="11277599" cy="594359"/>
          </a:xfrm>
          <a:prstGeom prst="rect">
            <a:avLst/>
          </a:prstGeom>
        </p:spPr>
        <p:txBody>
          <a:bodyPr>
            <a:normAutofit fontScale="90000" lnSpcReduction="10000"/>
          </a:bodyPr>
          <a:lstStyle>
            <a:lvl1pPr marL="0" indent="0" algn="l" defTabSz="914132" rtl="0" eaLnBrk="1" latinLnBrk="0" hangingPunct="1">
              <a:lnSpc>
                <a:spcPct val="90000"/>
              </a:lnSpc>
              <a:spcBef>
                <a:spcPct val="0"/>
              </a:spcBef>
              <a:buFont typeface="Arial" charset="0"/>
              <a:buNone/>
              <a:defRPr lang="en-US" sz="4400" b="1" i="0" kern="1200" spc="-100" baseline="0">
                <a:solidFill>
                  <a:schemeClr val="tx1"/>
                </a:solidFill>
                <a:latin typeface="Segoe UI Semibold" charset="0"/>
                <a:ea typeface="Segoe UI Semibold" charset="0"/>
                <a:cs typeface="Segoe UI Semibold" charset="0"/>
              </a:defRPr>
            </a:lvl1pPr>
          </a:lstStyle>
          <a:p>
            <a:r>
              <a:rPr lang="en-US" dirty="0"/>
              <a:t>Real-world questions</a:t>
            </a:r>
          </a:p>
        </p:txBody>
      </p:sp>
    </p:spTree>
    <p:extLst>
      <p:ext uri="{BB962C8B-B14F-4D97-AF65-F5344CB8AC3E}">
        <p14:creationId xmlns:p14="http://schemas.microsoft.com/office/powerpoint/2010/main" val="1143468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FC73CA0-A2D0-4B69-9DE4-6CD9062CED99}"/>
              </a:ext>
            </a:extLst>
          </p:cNvPr>
          <p:cNvSpPr/>
          <p:nvPr/>
        </p:nvSpPr>
        <p:spPr>
          <a:xfrm>
            <a:off x="1" y="0"/>
            <a:ext cx="12192000" cy="6858001"/>
          </a:xfrm>
          <a:prstGeom prst="rect">
            <a:avLst/>
          </a:prstGeom>
          <a:solidFill>
            <a:srgbClr val="000000">
              <a:alpha val="6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 name="Title 3">
            <a:extLst>
              <a:ext uri="{FF2B5EF4-FFF2-40B4-BE49-F238E27FC236}">
                <a16:creationId xmlns:a16="http://schemas.microsoft.com/office/drawing/2014/main" id="{5715408E-AB8E-4B43-AE1D-F056E9CBC63A}"/>
              </a:ext>
            </a:extLst>
          </p:cNvPr>
          <p:cNvSpPr>
            <a:spLocks noGrp="1"/>
          </p:cNvSpPr>
          <p:nvPr>
            <p:ph type="title"/>
          </p:nvPr>
        </p:nvSpPr>
        <p:spPr>
          <a:xfrm>
            <a:off x="488360" y="3365501"/>
            <a:ext cx="9195564" cy="1402440"/>
          </a:xfrm>
        </p:spPr>
        <p:txBody>
          <a:bodyPr/>
          <a:lstStyle/>
          <a:p>
            <a:r>
              <a:rPr lang="en-US" sz="4200" dirty="0"/>
              <a:t>The application journey to the cloud</a:t>
            </a:r>
          </a:p>
        </p:txBody>
      </p:sp>
      <p:sp>
        <p:nvSpPr>
          <p:cNvPr id="5" name="Text Placeholder 4">
            <a:extLst>
              <a:ext uri="{FF2B5EF4-FFF2-40B4-BE49-F238E27FC236}">
                <a16:creationId xmlns:a16="http://schemas.microsoft.com/office/drawing/2014/main" id="{1F05B2CA-CF6B-4175-A1BE-7CFBBBB0A3B6}"/>
              </a:ext>
            </a:extLst>
          </p:cNvPr>
          <p:cNvSpPr>
            <a:spLocks noGrp="1"/>
          </p:cNvSpPr>
          <p:nvPr>
            <p:ph type="body" idx="7"/>
          </p:nvPr>
        </p:nvSpPr>
        <p:spPr>
          <a:xfrm>
            <a:off x="462960" y="2590800"/>
            <a:ext cx="8452440" cy="685801"/>
          </a:xfrm>
        </p:spPr>
        <p:txBody>
          <a:bodyPr/>
          <a:lstStyle/>
          <a:p>
            <a:r>
              <a:rPr lang="en-US" dirty="0"/>
              <a:t>Migration + Modernization</a:t>
            </a:r>
          </a:p>
        </p:txBody>
      </p:sp>
    </p:spTree>
    <p:extLst>
      <p:ext uri="{BB962C8B-B14F-4D97-AF65-F5344CB8AC3E}">
        <p14:creationId xmlns:p14="http://schemas.microsoft.com/office/powerpoint/2010/main" val="3955168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9500D-E849-4260-9835-4D7D100153F8}"/>
              </a:ext>
            </a:extLst>
          </p:cNvPr>
          <p:cNvSpPr>
            <a:spLocks noGrp="1"/>
          </p:cNvSpPr>
          <p:nvPr>
            <p:ph type="title"/>
          </p:nvPr>
        </p:nvSpPr>
        <p:spPr/>
        <p:txBody>
          <a:bodyPr>
            <a:normAutofit fontScale="90000"/>
          </a:bodyPr>
          <a:lstStyle/>
          <a:p>
            <a:r>
              <a:rPr lang="en-US" dirty="0"/>
              <a:t>The journey to the cloud</a:t>
            </a:r>
          </a:p>
        </p:txBody>
      </p:sp>
      <p:sp>
        <p:nvSpPr>
          <p:cNvPr id="26" name="Rectangle 25">
            <a:extLst>
              <a:ext uri="{FF2B5EF4-FFF2-40B4-BE49-F238E27FC236}">
                <a16:creationId xmlns:a16="http://schemas.microsoft.com/office/drawing/2014/main" id="{614FC839-26CA-4027-ACC2-0AC28D56B973}"/>
              </a:ext>
            </a:extLst>
          </p:cNvPr>
          <p:cNvSpPr/>
          <p:nvPr/>
        </p:nvSpPr>
        <p:spPr bwMode="auto">
          <a:xfrm>
            <a:off x="3290531" y="3997536"/>
            <a:ext cx="6675120" cy="1581912"/>
          </a:xfrm>
          <a:prstGeom prst="rect">
            <a:avLst/>
          </a:prstGeom>
          <a:solidFill>
            <a:srgbClr val="FFFFFF">
              <a:lumMod val="95000"/>
              <a:alpha val="76000"/>
            </a:srgbClr>
          </a:solidFill>
          <a:ln w="10795" cap="flat" cmpd="sng" algn="ctr">
            <a:noFill/>
            <a:prstDash val="solid"/>
          </a:ln>
          <a:effectLst>
            <a:outerShdw blurRad="190500" dist="38100" dir="2700000" algn="tl" rotWithShape="0">
              <a:prstClr val="black">
                <a:alpha val="10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endParaRPr lang="en-US" sz="1600" kern="0" err="1">
              <a:noFill/>
              <a:latin typeface="Segoe UI Semibold"/>
            </a:endParaRPr>
          </a:p>
        </p:txBody>
      </p:sp>
      <p:grpSp>
        <p:nvGrpSpPr>
          <p:cNvPr id="27" name="Group 26">
            <a:extLst>
              <a:ext uri="{FF2B5EF4-FFF2-40B4-BE49-F238E27FC236}">
                <a16:creationId xmlns:a16="http://schemas.microsoft.com/office/drawing/2014/main" id="{48FE6178-EB59-4AD4-8478-2CF055EEE7D0}"/>
              </a:ext>
            </a:extLst>
          </p:cNvPr>
          <p:cNvGrpSpPr/>
          <p:nvPr/>
        </p:nvGrpSpPr>
        <p:grpSpPr>
          <a:xfrm>
            <a:off x="8254047" y="4564840"/>
            <a:ext cx="261987" cy="303043"/>
            <a:chOff x="7395728" y="4546507"/>
            <a:chExt cx="261987" cy="303043"/>
          </a:xfrm>
        </p:grpSpPr>
        <p:sp>
          <p:nvSpPr>
            <p:cNvPr id="28" name="Freeform 17">
              <a:extLst>
                <a:ext uri="{FF2B5EF4-FFF2-40B4-BE49-F238E27FC236}">
                  <a16:creationId xmlns:a16="http://schemas.microsoft.com/office/drawing/2014/main" id="{664BF5B7-FAF0-4104-A4C9-E037FAB7102F}"/>
                </a:ext>
              </a:extLst>
            </p:cNvPr>
            <p:cNvSpPr>
              <a:spLocks/>
            </p:cNvSpPr>
            <p:nvPr/>
          </p:nvSpPr>
          <p:spPr bwMode="auto">
            <a:xfrm>
              <a:off x="7544262" y="4689818"/>
              <a:ext cx="113453" cy="131368"/>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sz="1765" kern="0">
                <a:solidFill>
                  <a:srgbClr val="FFFFFF"/>
                </a:solidFill>
                <a:latin typeface="Segoe UI Semilight"/>
              </a:endParaRPr>
            </a:p>
          </p:txBody>
        </p:sp>
        <p:sp>
          <p:nvSpPr>
            <p:cNvPr id="29" name="Freeform 18">
              <a:extLst>
                <a:ext uri="{FF2B5EF4-FFF2-40B4-BE49-F238E27FC236}">
                  <a16:creationId xmlns:a16="http://schemas.microsoft.com/office/drawing/2014/main" id="{7B4254C1-F7C1-4FF4-9E90-5C16FC5BB03E}"/>
                </a:ext>
              </a:extLst>
            </p:cNvPr>
            <p:cNvSpPr>
              <a:spLocks/>
            </p:cNvSpPr>
            <p:nvPr/>
          </p:nvSpPr>
          <p:spPr bwMode="auto">
            <a:xfrm>
              <a:off x="7544262" y="4723406"/>
              <a:ext cx="113453" cy="32842"/>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sz="1765" kern="0">
                <a:solidFill>
                  <a:srgbClr val="FFFFFF"/>
                </a:solidFill>
                <a:latin typeface="Segoe UI Semilight"/>
              </a:endParaRPr>
            </a:p>
          </p:txBody>
        </p:sp>
        <p:sp>
          <p:nvSpPr>
            <p:cNvPr id="30" name="Line 19">
              <a:extLst>
                <a:ext uri="{FF2B5EF4-FFF2-40B4-BE49-F238E27FC236}">
                  <a16:creationId xmlns:a16="http://schemas.microsoft.com/office/drawing/2014/main" id="{FAFADA66-D0ED-49CF-848C-349BCA8D4D67}"/>
                </a:ext>
              </a:extLst>
            </p:cNvPr>
            <p:cNvSpPr>
              <a:spLocks noChangeShapeType="1"/>
            </p:cNvSpPr>
            <p:nvPr/>
          </p:nvSpPr>
          <p:spPr bwMode="auto">
            <a:xfrm>
              <a:off x="7600988" y="4751770"/>
              <a:ext cx="0" cy="69416"/>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sz="1765" kern="0">
                <a:solidFill>
                  <a:srgbClr val="FFFFFF"/>
                </a:solidFill>
                <a:latin typeface="Segoe UI Semilight"/>
              </a:endParaRPr>
            </a:p>
          </p:txBody>
        </p:sp>
        <p:sp>
          <p:nvSpPr>
            <p:cNvPr id="31" name="Freeform 20">
              <a:extLst>
                <a:ext uri="{FF2B5EF4-FFF2-40B4-BE49-F238E27FC236}">
                  <a16:creationId xmlns:a16="http://schemas.microsoft.com/office/drawing/2014/main" id="{A5974C3F-4C4C-4C21-99C5-34B90D0685B4}"/>
                </a:ext>
              </a:extLst>
            </p:cNvPr>
            <p:cNvSpPr>
              <a:spLocks/>
            </p:cNvSpPr>
            <p:nvPr/>
          </p:nvSpPr>
          <p:spPr bwMode="auto">
            <a:xfrm>
              <a:off x="7395728" y="4689818"/>
              <a:ext cx="113453" cy="131368"/>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sz="1765" kern="0">
                <a:solidFill>
                  <a:srgbClr val="FFFFFF"/>
                </a:solidFill>
                <a:latin typeface="Segoe UI Semilight"/>
              </a:endParaRPr>
            </a:p>
          </p:txBody>
        </p:sp>
        <p:sp>
          <p:nvSpPr>
            <p:cNvPr id="32" name="Freeform 21">
              <a:extLst>
                <a:ext uri="{FF2B5EF4-FFF2-40B4-BE49-F238E27FC236}">
                  <a16:creationId xmlns:a16="http://schemas.microsoft.com/office/drawing/2014/main" id="{D18B4B47-2CE7-445B-912F-9C9E2DE0EACB}"/>
                </a:ext>
              </a:extLst>
            </p:cNvPr>
            <p:cNvSpPr>
              <a:spLocks/>
            </p:cNvSpPr>
            <p:nvPr/>
          </p:nvSpPr>
          <p:spPr bwMode="auto">
            <a:xfrm>
              <a:off x="7395728" y="4723406"/>
              <a:ext cx="113453" cy="32842"/>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sz="1765" kern="0">
                <a:solidFill>
                  <a:srgbClr val="FFFFFF"/>
                </a:solidFill>
                <a:latin typeface="Segoe UI Semilight"/>
              </a:endParaRPr>
            </a:p>
          </p:txBody>
        </p:sp>
        <p:sp>
          <p:nvSpPr>
            <p:cNvPr id="33" name="Line 22">
              <a:extLst>
                <a:ext uri="{FF2B5EF4-FFF2-40B4-BE49-F238E27FC236}">
                  <a16:creationId xmlns:a16="http://schemas.microsoft.com/office/drawing/2014/main" id="{B4A18D57-33DE-4EF6-BC0C-E6259765DA0C}"/>
                </a:ext>
              </a:extLst>
            </p:cNvPr>
            <p:cNvSpPr>
              <a:spLocks noChangeShapeType="1"/>
            </p:cNvSpPr>
            <p:nvPr/>
          </p:nvSpPr>
          <p:spPr bwMode="auto">
            <a:xfrm>
              <a:off x="7452455" y="4751770"/>
              <a:ext cx="0" cy="69416"/>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sz="1765" kern="0">
                <a:solidFill>
                  <a:srgbClr val="FFFFFF"/>
                </a:solidFill>
                <a:latin typeface="Segoe UI Semilight"/>
              </a:endParaRPr>
            </a:p>
          </p:txBody>
        </p:sp>
        <p:sp>
          <p:nvSpPr>
            <p:cNvPr id="34" name="Freeform 23">
              <a:extLst>
                <a:ext uri="{FF2B5EF4-FFF2-40B4-BE49-F238E27FC236}">
                  <a16:creationId xmlns:a16="http://schemas.microsoft.com/office/drawing/2014/main" id="{3BC9A7C0-1DCE-4519-8B61-EE98A1E5EB5D}"/>
                </a:ext>
              </a:extLst>
            </p:cNvPr>
            <p:cNvSpPr>
              <a:spLocks/>
            </p:cNvSpPr>
            <p:nvPr/>
          </p:nvSpPr>
          <p:spPr bwMode="auto">
            <a:xfrm>
              <a:off x="7465143" y="4812976"/>
              <a:ext cx="121663" cy="36574"/>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sz="1765" kern="0">
                <a:solidFill>
                  <a:srgbClr val="FFFFFF"/>
                </a:solidFill>
                <a:latin typeface="Segoe UI Semilight"/>
              </a:endParaRPr>
            </a:p>
          </p:txBody>
        </p:sp>
        <p:sp>
          <p:nvSpPr>
            <p:cNvPr id="35" name="Freeform 24">
              <a:extLst>
                <a:ext uri="{FF2B5EF4-FFF2-40B4-BE49-F238E27FC236}">
                  <a16:creationId xmlns:a16="http://schemas.microsoft.com/office/drawing/2014/main" id="{33EE92CD-3C43-4F27-8F5A-164E19582F7D}"/>
                </a:ext>
              </a:extLst>
            </p:cNvPr>
            <p:cNvSpPr>
              <a:spLocks/>
            </p:cNvSpPr>
            <p:nvPr/>
          </p:nvSpPr>
          <p:spPr bwMode="auto">
            <a:xfrm>
              <a:off x="7470368" y="4546507"/>
              <a:ext cx="113453" cy="131368"/>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sz="1765" kern="0">
                <a:solidFill>
                  <a:srgbClr val="FFFFFF"/>
                </a:solidFill>
                <a:latin typeface="Segoe UI Semilight"/>
              </a:endParaRPr>
            </a:p>
          </p:txBody>
        </p:sp>
        <p:sp>
          <p:nvSpPr>
            <p:cNvPr id="36" name="Freeform 25">
              <a:extLst>
                <a:ext uri="{FF2B5EF4-FFF2-40B4-BE49-F238E27FC236}">
                  <a16:creationId xmlns:a16="http://schemas.microsoft.com/office/drawing/2014/main" id="{B47D6964-1D72-4877-AA9C-1239EDFE46FB}"/>
                </a:ext>
              </a:extLst>
            </p:cNvPr>
            <p:cNvSpPr>
              <a:spLocks/>
            </p:cNvSpPr>
            <p:nvPr/>
          </p:nvSpPr>
          <p:spPr bwMode="auto">
            <a:xfrm>
              <a:off x="7470368" y="4580096"/>
              <a:ext cx="113453" cy="32842"/>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sz="1765" kern="0">
                <a:solidFill>
                  <a:srgbClr val="FFFFFF"/>
                </a:solidFill>
                <a:latin typeface="Segoe UI Semilight"/>
              </a:endParaRPr>
            </a:p>
          </p:txBody>
        </p:sp>
        <p:sp>
          <p:nvSpPr>
            <p:cNvPr id="37" name="Line 26">
              <a:extLst>
                <a:ext uri="{FF2B5EF4-FFF2-40B4-BE49-F238E27FC236}">
                  <a16:creationId xmlns:a16="http://schemas.microsoft.com/office/drawing/2014/main" id="{6F36EB52-606C-4339-B751-236D23E710EE}"/>
                </a:ext>
              </a:extLst>
            </p:cNvPr>
            <p:cNvSpPr>
              <a:spLocks noChangeShapeType="1"/>
            </p:cNvSpPr>
            <p:nvPr/>
          </p:nvSpPr>
          <p:spPr bwMode="auto">
            <a:xfrm>
              <a:off x="7527095" y="4612938"/>
              <a:ext cx="0" cy="64938"/>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sz="1765" kern="0">
                <a:solidFill>
                  <a:srgbClr val="FFFFFF"/>
                </a:solidFill>
                <a:latin typeface="Segoe UI Semilight"/>
              </a:endParaRPr>
            </a:p>
          </p:txBody>
        </p:sp>
        <p:sp>
          <p:nvSpPr>
            <p:cNvPr id="38" name="Freeform 27">
              <a:extLst>
                <a:ext uri="{FF2B5EF4-FFF2-40B4-BE49-F238E27FC236}">
                  <a16:creationId xmlns:a16="http://schemas.microsoft.com/office/drawing/2014/main" id="{09D827B9-D3BF-41DA-A847-9E3C51E562F2}"/>
                </a:ext>
              </a:extLst>
            </p:cNvPr>
            <p:cNvSpPr>
              <a:spLocks/>
            </p:cNvSpPr>
            <p:nvPr/>
          </p:nvSpPr>
          <p:spPr bwMode="auto">
            <a:xfrm>
              <a:off x="7583821" y="4609952"/>
              <a:ext cx="61205" cy="105244"/>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sz="1765" kern="0">
                <a:solidFill>
                  <a:srgbClr val="FFFFFF"/>
                </a:solidFill>
                <a:latin typeface="Segoe UI Semilight"/>
              </a:endParaRPr>
            </a:p>
          </p:txBody>
        </p:sp>
        <p:sp>
          <p:nvSpPr>
            <p:cNvPr id="39" name="Freeform 28">
              <a:extLst>
                <a:ext uri="{FF2B5EF4-FFF2-40B4-BE49-F238E27FC236}">
                  <a16:creationId xmlns:a16="http://schemas.microsoft.com/office/drawing/2014/main" id="{719DA6B1-2AED-4C08-B0FA-4C240588AAE6}"/>
                </a:ext>
              </a:extLst>
            </p:cNvPr>
            <p:cNvSpPr>
              <a:spLocks/>
            </p:cNvSpPr>
            <p:nvPr/>
          </p:nvSpPr>
          <p:spPr bwMode="auto">
            <a:xfrm>
              <a:off x="7408417" y="4609952"/>
              <a:ext cx="61951" cy="105244"/>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sz="1765" kern="0">
                <a:solidFill>
                  <a:srgbClr val="FFFFFF"/>
                </a:solidFill>
                <a:latin typeface="Segoe UI Semilight"/>
              </a:endParaRPr>
            </a:p>
          </p:txBody>
        </p:sp>
      </p:grpSp>
      <p:grpSp>
        <p:nvGrpSpPr>
          <p:cNvPr id="40" name="Group 31">
            <a:extLst>
              <a:ext uri="{FF2B5EF4-FFF2-40B4-BE49-F238E27FC236}">
                <a16:creationId xmlns:a16="http://schemas.microsoft.com/office/drawing/2014/main" id="{FAEEF024-2819-40C3-B9CA-8CB3F61BB317}"/>
              </a:ext>
            </a:extLst>
          </p:cNvPr>
          <p:cNvGrpSpPr>
            <a:grpSpLocks noChangeAspect="1"/>
          </p:cNvGrpSpPr>
          <p:nvPr/>
        </p:nvGrpSpPr>
        <p:grpSpPr bwMode="auto">
          <a:xfrm>
            <a:off x="4663502" y="4586262"/>
            <a:ext cx="259638" cy="260198"/>
            <a:chOff x="12" y="7"/>
            <a:chExt cx="221" cy="231"/>
          </a:xfrm>
        </p:grpSpPr>
        <p:sp>
          <p:nvSpPr>
            <p:cNvPr id="41" name="Rectangle 32">
              <a:extLst>
                <a:ext uri="{FF2B5EF4-FFF2-40B4-BE49-F238E27FC236}">
                  <a16:creationId xmlns:a16="http://schemas.microsoft.com/office/drawing/2014/main" id="{EE849A41-5FCA-404A-A7D9-0FF2A92507D3}"/>
                </a:ext>
              </a:extLst>
            </p:cNvPr>
            <p:cNvSpPr>
              <a:spLocks noChangeArrowheads="1"/>
            </p:cNvSpPr>
            <p:nvPr/>
          </p:nvSpPr>
          <p:spPr bwMode="auto">
            <a:xfrm>
              <a:off x="12" y="7"/>
              <a:ext cx="221" cy="60"/>
            </a:xfrm>
            <a:prstGeom prst="rect">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sz="1765" kern="0">
                <a:gradFill>
                  <a:gsLst>
                    <a:gs pos="0">
                      <a:srgbClr val="FFFFFF"/>
                    </a:gs>
                    <a:gs pos="100000">
                      <a:srgbClr val="FFFFFF"/>
                    </a:gs>
                  </a:gsLst>
                  <a:lin ang="16200000" scaled="1"/>
                </a:gradFill>
                <a:latin typeface="Segoe UI Semilight"/>
              </a:endParaRPr>
            </a:p>
          </p:txBody>
        </p:sp>
        <p:sp>
          <p:nvSpPr>
            <p:cNvPr id="42" name="Line 33">
              <a:extLst>
                <a:ext uri="{FF2B5EF4-FFF2-40B4-BE49-F238E27FC236}">
                  <a16:creationId xmlns:a16="http://schemas.microsoft.com/office/drawing/2014/main" id="{B8EE1328-94B0-48FE-BEC4-F164A70CBBAC}"/>
                </a:ext>
              </a:extLst>
            </p:cNvPr>
            <p:cNvSpPr>
              <a:spLocks noChangeShapeType="1"/>
            </p:cNvSpPr>
            <p:nvPr/>
          </p:nvSpPr>
          <p:spPr bwMode="auto">
            <a:xfrm flipH="1">
              <a:off x="191" y="37"/>
              <a:ext cx="17" cy="0"/>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sz="1765" kern="0">
                <a:gradFill>
                  <a:gsLst>
                    <a:gs pos="0">
                      <a:srgbClr val="FFFFFF"/>
                    </a:gs>
                    <a:gs pos="100000">
                      <a:srgbClr val="FFFFFF"/>
                    </a:gs>
                  </a:gsLst>
                  <a:lin ang="16200000" scaled="1"/>
                </a:gradFill>
                <a:latin typeface="Segoe UI Semilight"/>
              </a:endParaRPr>
            </a:p>
          </p:txBody>
        </p:sp>
        <p:sp>
          <p:nvSpPr>
            <p:cNvPr id="43" name="Line 34">
              <a:extLst>
                <a:ext uri="{FF2B5EF4-FFF2-40B4-BE49-F238E27FC236}">
                  <a16:creationId xmlns:a16="http://schemas.microsoft.com/office/drawing/2014/main" id="{B1777A0D-BB50-4597-8EE4-BCC25607A2EE}"/>
                </a:ext>
              </a:extLst>
            </p:cNvPr>
            <p:cNvSpPr>
              <a:spLocks noChangeShapeType="1"/>
            </p:cNvSpPr>
            <p:nvPr/>
          </p:nvSpPr>
          <p:spPr bwMode="auto">
            <a:xfrm flipH="1">
              <a:off x="157" y="37"/>
              <a:ext cx="17" cy="0"/>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sz="1765" kern="0">
                <a:gradFill>
                  <a:gsLst>
                    <a:gs pos="0">
                      <a:srgbClr val="FFFFFF"/>
                    </a:gs>
                    <a:gs pos="100000">
                      <a:srgbClr val="FFFFFF"/>
                    </a:gs>
                  </a:gsLst>
                  <a:lin ang="16200000" scaled="1"/>
                </a:gradFill>
                <a:latin typeface="Segoe UI Semilight"/>
              </a:endParaRPr>
            </a:p>
          </p:txBody>
        </p:sp>
        <p:sp>
          <p:nvSpPr>
            <p:cNvPr id="44" name="Line 35">
              <a:extLst>
                <a:ext uri="{FF2B5EF4-FFF2-40B4-BE49-F238E27FC236}">
                  <a16:creationId xmlns:a16="http://schemas.microsoft.com/office/drawing/2014/main" id="{8D9BB5F5-9DD6-4C92-ACE6-022CA6539F3C}"/>
                </a:ext>
              </a:extLst>
            </p:cNvPr>
            <p:cNvSpPr>
              <a:spLocks noChangeShapeType="1"/>
            </p:cNvSpPr>
            <p:nvPr/>
          </p:nvSpPr>
          <p:spPr bwMode="auto">
            <a:xfrm flipH="1">
              <a:off x="54" y="37"/>
              <a:ext cx="69" cy="0"/>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sz="1765" kern="0">
                <a:gradFill>
                  <a:gsLst>
                    <a:gs pos="0">
                      <a:srgbClr val="FFFFFF"/>
                    </a:gs>
                    <a:gs pos="100000">
                      <a:srgbClr val="FFFFFF"/>
                    </a:gs>
                  </a:gsLst>
                  <a:lin ang="16200000" scaled="1"/>
                </a:gradFill>
                <a:latin typeface="Segoe UI Semilight"/>
              </a:endParaRPr>
            </a:p>
          </p:txBody>
        </p:sp>
        <p:sp>
          <p:nvSpPr>
            <p:cNvPr id="45" name="Rectangle 36">
              <a:extLst>
                <a:ext uri="{FF2B5EF4-FFF2-40B4-BE49-F238E27FC236}">
                  <a16:creationId xmlns:a16="http://schemas.microsoft.com/office/drawing/2014/main" id="{57B2FB05-A78F-4535-8CDC-B2B20416F202}"/>
                </a:ext>
              </a:extLst>
            </p:cNvPr>
            <p:cNvSpPr>
              <a:spLocks noChangeArrowheads="1"/>
            </p:cNvSpPr>
            <p:nvPr/>
          </p:nvSpPr>
          <p:spPr bwMode="auto">
            <a:xfrm>
              <a:off x="12" y="93"/>
              <a:ext cx="221" cy="59"/>
            </a:xfrm>
            <a:prstGeom prst="rect">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sz="1765" kern="0">
                <a:gradFill>
                  <a:gsLst>
                    <a:gs pos="0">
                      <a:srgbClr val="FFFFFF"/>
                    </a:gs>
                    <a:gs pos="100000">
                      <a:srgbClr val="FFFFFF"/>
                    </a:gs>
                  </a:gsLst>
                  <a:lin ang="16200000" scaled="1"/>
                </a:gradFill>
                <a:latin typeface="Segoe UI Semilight"/>
              </a:endParaRPr>
            </a:p>
          </p:txBody>
        </p:sp>
        <p:sp>
          <p:nvSpPr>
            <p:cNvPr id="46" name="Line 37">
              <a:extLst>
                <a:ext uri="{FF2B5EF4-FFF2-40B4-BE49-F238E27FC236}">
                  <a16:creationId xmlns:a16="http://schemas.microsoft.com/office/drawing/2014/main" id="{5CCFF6AD-DAFF-4958-B797-C70B5880B1F9}"/>
                </a:ext>
              </a:extLst>
            </p:cNvPr>
            <p:cNvSpPr>
              <a:spLocks noChangeShapeType="1"/>
            </p:cNvSpPr>
            <p:nvPr/>
          </p:nvSpPr>
          <p:spPr bwMode="auto">
            <a:xfrm flipH="1">
              <a:off x="191" y="123"/>
              <a:ext cx="17" cy="0"/>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sz="1765" kern="0">
                <a:gradFill>
                  <a:gsLst>
                    <a:gs pos="0">
                      <a:srgbClr val="FFFFFF"/>
                    </a:gs>
                    <a:gs pos="100000">
                      <a:srgbClr val="FFFFFF"/>
                    </a:gs>
                  </a:gsLst>
                  <a:lin ang="16200000" scaled="1"/>
                </a:gradFill>
                <a:latin typeface="Segoe UI Semilight"/>
              </a:endParaRPr>
            </a:p>
          </p:txBody>
        </p:sp>
        <p:sp>
          <p:nvSpPr>
            <p:cNvPr id="47" name="Line 38">
              <a:extLst>
                <a:ext uri="{FF2B5EF4-FFF2-40B4-BE49-F238E27FC236}">
                  <a16:creationId xmlns:a16="http://schemas.microsoft.com/office/drawing/2014/main" id="{138C029D-CBA5-4903-8694-22BCFCC9C803}"/>
                </a:ext>
              </a:extLst>
            </p:cNvPr>
            <p:cNvSpPr>
              <a:spLocks noChangeShapeType="1"/>
            </p:cNvSpPr>
            <p:nvPr/>
          </p:nvSpPr>
          <p:spPr bwMode="auto">
            <a:xfrm flipH="1">
              <a:off x="157" y="123"/>
              <a:ext cx="17" cy="0"/>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sz="1765" kern="0">
                <a:gradFill>
                  <a:gsLst>
                    <a:gs pos="0">
                      <a:srgbClr val="FFFFFF"/>
                    </a:gs>
                    <a:gs pos="100000">
                      <a:srgbClr val="FFFFFF"/>
                    </a:gs>
                  </a:gsLst>
                  <a:lin ang="16200000" scaled="1"/>
                </a:gradFill>
                <a:latin typeface="Segoe UI Semilight"/>
              </a:endParaRPr>
            </a:p>
          </p:txBody>
        </p:sp>
        <p:sp>
          <p:nvSpPr>
            <p:cNvPr id="48" name="Line 39">
              <a:extLst>
                <a:ext uri="{FF2B5EF4-FFF2-40B4-BE49-F238E27FC236}">
                  <a16:creationId xmlns:a16="http://schemas.microsoft.com/office/drawing/2014/main" id="{99D41D1D-0F78-435A-9C50-51DBC2DD2E4F}"/>
                </a:ext>
              </a:extLst>
            </p:cNvPr>
            <p:cNvSpPr>
              <a:spLocks noChangeShapeType="1"/>
            </p:cNvSpPr>
            <p:nvPr/>
          </p:nvSpPr>
          <p:spPr bwMode="auto">
            <a:xfrm flipH="1">
              <a:off x="54" y="123"/>
              <a:ext cx="69" cy="0"/>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sz="1765" kern="0">
                <a:gradFill>
                  <a:gsLst>
                    <a:gs pos="0">
                      <a:srgbClr val="FFFFFF"/>
                    </a:gs>
                    <a:gs pos="100000">
                      <a:srgbClr val="FFFFFF"/>
                    </a:gs>
                  </a:gsLst>
                  <a:lin ang="16200000" scaled="1"/>
                </a:gradFill>
                <a:latin typeface="Segoe UI Semilight"/>
              </a:endParaRPr>
            </a:p>
          </p:txBody>
        </p:sp>
        <p:sp>
          <p:nvSpPr>
            <p:cNvPr id="49" name="Rectangle 40">
              <a:extLst>
                <a:ext uri="{FF2B5EF4-FFF2-40B4-BE49-F238E27FC236}">
                  <a16:creationId xmlns:a16="http://schemas.microsoft.com/office/drawing/2014/main" id="{5CD00847-F4E3-4DF4-A152-15DF5540700D}"/>
                </a:ext>
              </a:extLst>
            </p:cNvPr>
            <p:cNvSpPr>
              <a:spLocks noChangeArrowheads="1"/>
            </p:cNvSpPr>
            <p:nvPr/>
          </p:nvSpPr>
          <p:spPr bwMode="auto">
            <a:xfrm>
              <a:off x="12" y="178"/>
              <a:ext cx="221" cy="60"/>
            </a:xfrm>
            <a:prstGeom prst="rect">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sz="1765" kern="0">
                <a:gradFill>
                  <a:gsLst>
                    <a:gs pos="0">
                      <a:srgbClr val="FFFFFF"/>
                    </a:gs>
                    <a:gs pos="100000">
                      <a:srgbClr val="FFFFFF"/>
                    </a:gs>
                  </a:gsLst>
                  <a:lin ang="16200000" scaled="1"/>
                </a:gradFill>
                <a:latin typeface="Segoe UI Semilight"/>
              </a:endParaRPr>
            </a:p>
          </p:txBody>
        </p:sp>
        <p:sp>
          <p:nvSpPr>
            <p:cNvPr id="72" name="Line 41">
              <a:extLst>
                <a:ext uri="{FF2B5EF4-FFF2-40B4-BE49-F238E27FC236}">
                  <a16:creationId xmlns:a16="http://schemas.microsoft.com/office/drawing/2014/main" id="{A276C4E7-5053-4355-A389-608EB58C7C84}"/>
                </a:ext>
              </a:extLst>
            </p:cNvPr>
            <p:cNvSpPr>
              <a:spLocks noChangeShapeType="1"/>
            </p:cNvSpPr>
            <p:nvPr/>
          </p:nvSpPr>
          <p:spPr bwMode="auto">
            <a:xfrm flipH="1">
              <a:off x="191" y="208"/>
              <a:ext cx="17" cy="0"/>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sz="1765" kern="0">
                <a:gradFill>
                  <a:gsLst>
                    <a:gs pos="0">
                      <a:srgbClr val="FFFFFF"/>
                    </a:gs>
                    <a:gs pos="100000">
                      <a:srgbClr val="FFFFFF"/>
                    </a:gs>
                  </a:gsLst>
                  <a:lin ang="16200000" scaled="1"/>
                </a:gradFill>
                <a:latin typeface="Segoe UI Semilight"/>
              </a:endParaRPr>
            </a:p>
          </p:txBody>
        </p:sp>
        <p:sp>
          <p:nvSpPr>
            <p:cNvPr id="73" name="Line 42">
              <a:extLst>
                <a:ext uri="{FF2B5EF4-FFF2-40B4-BE49-F238E27FC236}">
                  <a16:creationId xmlns:a16="http://schemas.microsoft.com/office/drawing/2014/main" id="{48F391A4-B30F-4655-943D-EA0D2BEE4647}"/>
                </a:ext>
              </a:extLst>
            </p:cNvPr>
            <p:cNvSpPr>
              <a:spLocks noChangeShapeType="1"/>
            </p:cNvSpPr>
            <p:nvPr/>
          </p:nvSpPr>
          <p:spPr bwMode="auto">
            <a:xfrm flipH="1">
              <a:off x="157" y="208"/>
              <a:ext cx="17" cy="0"/>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sz="1765" kern="0">
                <a:gradFill>
                  <a:gsLst>
                    <a:gs pos="0">
                      <a:srgbClr val="FFFFFF"/>
                    </a:gs>
                    <a:gs pos="100000">
                      <a:srgbClr val="FFFFFF"/>
                    </a:gs>
                  </a:gsLst>
                  <a:lin ang="16200000" scaled="1"/>
                </a:gradFill>
                <a:latin typeface="Segoe UI Semilight"/>
              </a:endParaRPr>
            </a:p>
          </p:txBody>
        </p:sp>
        <p:sp>
          <p:nvSpPr>
            <p:cNvPr id="74" name="Line 43">
              <a:extLst>
                <a:ext uri="{FF2B5EF4-FFF2-40B4-BE49-F238E27FC236}">
                  <a16:creationId xmlns:a16="http://schemas.microsoft.com/office/drawing/2014/main" id="{4712924E-FEB5-4D99-8629-A6218E766296}"/>
                </a:ext>
              </a:extLst>
            </p:cNvPr>
            <p:cNvSpPr>
              <a:spLocks noChangeShapeType="1"/>
            </p:cNvSpPr>
            <p:nvPr/>
          </p:nvSpPr>
          <p:spPr bwMode="auto">
            <a:xfrm flipH="1">
              <a:off x="54" y="208"/>
              <a:ext cx="69" cy="0"/>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sz="1765" kern="0">
                <a:gradFill>
                  <a:gsLst>
                    <a:gs pos="0">
                      <a:srgbClr val="FFFFFF"/>
                    </a:gs>
                    <a:gs pos="100000">
                      <a:srgbClr val="FFFFFF"/>
                    </a:gs>
                  </a:gsLst>
                  <a:lin ang="16200000" scaled="1"/>
                </a:gradFill>
                <a:latin typeface="Segoe UI Semilight"/>
              </a:endParaRPr>
            </a:p>
          </p:txBody>
        </p:sp>
        <p:sp>
          <p:nvSpPr>
            <p:cNvPr id="75" name="Line 44">
              <a:extLst>
                <a:ext uri="{FF2B5EF4-FFF2-40B4-BE49-F238E27FC236}">
                  <a16:creationId xmlns:a16="http://schemas.microsoft.com/office/drawing/2014/main" id="{32DD489B-F9CE-41AB-B1AB-230A61A70A33}"/>
                </a:ext>
              </a:extLst>
            </p:cNvPr>
            <p:cNvSpPr>
              <a:spLocks noChangeShapeType="1"/>
            </p:cNvSpPr>
            <p:nvPr/>
          </p:nvSpPr>
          <p:spPr bwMode="auto">
            <a:xfrm flipV="1">
              <a:off x="165" y="127"/>
              <a:ext cx="0" cy="25"/>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sz="1765" kern="0">
                <a:gradFill>
                  <a:gsLst>
                    <a:gs pos="0">
                      <a:srgbClr val="FFFFFF"/>
                    </a:gs>
                    <a:gs pos="100000">
                      <a:srgbClr val="FFFFFF"/>
                    </a:gs>
                  </a:gsLst>
                  <a:lin ang="16200000" scaled="1"/>
                </a:gradFill>
                <a:latin typeface="Segoe UI Semilight"/>
              </a:endParaRPr>
            </a:p>
          </p:txBody>
        </p:sp>
        <p:sp>
          <p:nvSpPr>
            <p:cNvPr id="76" name="Line 45">
              <a:extLst>
                <a:ext uri="{FF2B5EF4-FFF2-40B4-BE49-F238E27FC236}">
                  <a16:creationId xmlns:a16="http://schemas.microsoft.com/office/drawing/2014/main" id="{62536546-B191-4932-BA23-48247FBBB2A5}"/>
                </a:ext>
              </a:extLst>
            </p:cNvPr>
            <p:cNvSpPr>
              <a:spLocks noChangeShapeType="1"/>
            </p:cNvSpPr>
            <p:nvPr/>
          </p:nvSpPr>
          <p:spPr bwMode="auto">
            <a:xfrm flipV="1">
              <a:off x="165" y="42"/>
              <a:ext cx="0" cy="25"/>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sz="1765" kern="0">
                <a:gradFill>
                  <a:gsLst>
                    <a:gs pos="0">
                      <a:srgbClr val="FFFFFF"/>
                    </a:gs>
                    <a:gs pos="100000">
                      <a:srgbClr val="FFFFFF"/>
                    </a:gs>
                  </a:gsLst>
                  <a:lin ang="16200000" scaled="1"/>
                </a:gradFill>
                <a:latin typeface="Segoe UI Semilight"/>
              </a:endParaRPr>
            </a:p>
          </p:txBody>
        </p:sp>
        <p:sp>
          <p:nvSpPr>
            <p:cNvPr id="77" name="Line 46">
              <a:extLst>
                <a:ext uri="{FF2B5EF4-FFF2-40B4-BE49-F238E27FC236}">
                  <a16:creationId xmlns:a16="http://schemas.microsoft.com/office/drawing/2014/main" id="{998FF91D-0EBD-4A71-9893-C12FB3605F74}"/>
                </a:ext>
              </a:extLst>
            </p:cNvPr>
            <p:cNvSpPr>
              <a:spLocks noChangeShapeType="1"/>
            </p:cNvSpPr>
            <p:nvPr/>
          </p:nvSpPr>
          <p:spPr bwMode="auto">
            <a:xfrm flipV="1">
              <a:off x="165" y="212"/>
              <a:ext cx="0" cy="26"/>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sz="1765" kern="0">
                <a:gradFill>
                  <a:gsLst>
                    <a:gs pos="0">
                      <a:srgbClr val="FFFFFF"/>
                    </a:gs>
                    <a:gs pos="100000">
                      <a:srgbClr val="FFFFFF"/>
                    </a:gs>
                  </a:gsLst>
                  <a:lin ang="16200000" scaled="1"/>
                </a:gradFill>
                <a:latin typeface="Segoe UI Semilight"/>
              </a:endParaRPr>
            </a:p>
          </p:txBody>
        </p:sp>
      </p:grpSp>
      <p:sp>
        <p:nvSpPr>
          <p:cNvPr id="78" name="TextBox 77">
            <a:extLst>
              <a:ext uri="{FF2B5EF4-FFF2-40B4-BE49-F238E27FC236}">
                <a16:creationId xmlns:a16="http://schemas.microsoft.com/office/drawing/2014/main" id="{EC9A940A-F137-4855-A6F5-69B9125C214F}"/>
              </a:ext>
            </a:extLst>
          </p:cNvPr>
          <p:cNvSpPr txBox="1"/>
          <p:nvPr/>
        </p:nvSpPr>
        <p:spPr>
          <a:xfrm>
            <a:off x="7553768" y="4967932"/>
            <a:ext cx="1662545" cy="152349"/>
          </a:xfrm>
          <a:prstGeom prst="rect">
            <a:avLst/>
          </a:prstGeom>
          <a:noFill/>
          <a:ln>
            <a:noFill/>
          </a:ln>
        </p:spPr>
        <p:txBody>
          <a:bodyPr wrap="square" lIns="0" tIns="0" rIns="0" bIns="0" rtlCol="0" anchor="t">
            <a:spAutoFit/>
          </a:bodyPr>
          <a:lstStyle/>
          <a:p>
            <a:pPr marL="0" marR="0" lvl="0" indent="0" algn="ctr" defTabSz="896042"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a:ln>
                  <a:noFill/>
                </a:ln>
                <a:gradFill>
                  <a:gsLst>
                    <a:gs pos="80531">
                      <a:srgbClr val="1A1A1A"/>
                    </a:gs>
                    <a:gs pos="60177">
                      <a:srgbClr val="1A1A1A"/>
                    </a:gs>
                  </a:gsLst>
                  <a:lin ang="5400000" scaled="1"/>
                </a:gradFill>
                <a:effectLst/>
                <a:uLnTx/>
                <a:uFillTx/>
              </a:rPr>
              <a:t>App, Data, &amp; AI Services</a:t>
            </a:r>
            <a:endParaRPr kumimoji="0" lang="en-US" sz="900" b="0" i="0" u="none" strike="noStrike" kern="0" cap="none" spc="0" normalizeH="0" baseline="0" noProof="0">
              <a:ln>
                <a:noFill/>
              </a:ln>
              <a:gradFill>
                <a:gsLst>
                  <a:gs pos="80531">
                    <a:srgbClr val="1A1A1A"/>
                  </a:gs>
                  <a:gs pos="60177">
                    <a:srgbClr val="1A1A1A"/>
                  </a:gs>
                </a:gsLst>
                <a:lin ang="5400000" scaled="1"/>
              </a:gradFill>
              <a:effectLst/>
              <a:uLnTx/>
              <a:uFillTx/>
            </a:endParaRPr>
          </a:p>
        </p:txBody>
      </p:sp>
      <p:sp>
        <p:nvSpPr>
          <p:cNvPr id="79" name="TextBox 78">
            <a:extLst>
              <a:ext uri="{FF2B5EF4-FFF2-40B4-BE49-F238E27FC236}">
                <a16:creationId xmlns:a16="http://schemas.microsoft.com/office/drawing/2014/main" id="{CCAE26D1-8F66-4E71-9526-890E84C0A0D6}"/>
              </a:ext>
            </a:extLst>
          </p:cNvPr>
          <p:cNvSpPr txBox="1"/>
          <p:nvPr/>
        </p:nvSpPr>
        <p:spPr>
          <a:xfrm>
            <a:off x="3962049" y="4967932"/>
            <a:ext cx="1662545" cy="152349"/>
          </a:xfrm>
          <a:prstGeom prst="rect">
            <a:avLst/>
          </a:prstGeom>
          <a:noFill/>
          <a:ln>
            <a:noFill/>
          </a:ln>
        </p:spPr>
        <p:txBody>
          <a:bodyPr wrap="square" lIns="0" tIns="0" rIns="0" bIns="0"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a:lnSpc>
                <a:spcPct val="90000"/>
              </a:lnSpc>
              <a:defRPr/>
            </a:pPr>
            <a:r>
              <a:rPr lang="en-US" sz="1100">
                <a:gradFill>
                  <a:gsLst>
                    <a:gs pos="80531">
                      <a:srgbClr val="1A1A1A"/>
                    </a:gs>
                    <a:gs pos="60177">
                      <a:srgbClr val="1A1A1A"/>
                    </a:gs>
                  </a:gsLst>
                  <a:lin ang="5400000" scaled="1"/>
                </a:gradFill>
                <a:latin typeface="Segoe UI"/>
              </a:rPr>
              <a:t>Virtual Machines</a:t>
            </a:r>
          </a:p>
        </p:txBody>
      </p:sp>
      <p:sp>
        <p:nvSpPr>
          <p:cNvPr id="80" name="TextBox 79">
            <a:extLst>
              <a:ext uri="{FF2B5EF4-FFF2-40B4-BE49-F238E27FC236}">
                <a16:creationId xmlns:a16="http://schemas.microsoft.com/office/drawing/2014/main" id="{CA3A3581-79B2-4BDB-ACD2-AF9DAC7B17CF}"/>
              </a:ext>
            </a:extLst>
          </p:cNvPr>
          <p:cNvSpPr txBox="1"/>
          <p:nvPr/>
        </p:nvSpPr>
        <p:spPr>
          <a:xfrm>
            <a:off x="5757908" y="4967932"/>
            <a:ext cx="1662545" cy="152349"/>
          </a:xfrm>
          <a:prstGeom prst="rect">
            <a:avLst/>
          </a:prstGeom>
          <a:noFill/>
          <a:ln>
            <a:noFill/>
          </a:ln>
        </p:spPr>
        <p:txBody>
          <a:bodyPr wrap="square" lIns="0" tIns="0" rIns="0" bIns="0"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a:lnSpc>
                <a:spcPct val="90000"/>
              </a:lnSpc>
              <a:defRPr/>
            </a:pPr>
            <a:r>
              <a:rPr lang="en-US" sz="1100">
                <a:gradFill>
                  <a:gsLst>
                    <a:gs pos="80531">
                      <a:srgbClr val="1A1A1A"/>
                    </a:gs>
                    <a:gs pos="60177">
                      <a:srgbClr val="1A1A1A"/>
                    </a:gs>
                  </a:gsLst>
                  <a:lin ang="5400000" scaled="1"/>
                </a:gradFill>
                <a:latin typeface="Segoe UI"/>
              </a:rPr>
              <a:t>Containers</a:t>
            </a:r>
          </a:p>
        </p:txBody>
      </p:sp>
      <p:grpSp>
        <p:nvGrpSpPr>
          <p:cNvPr id="81" name="Group 80">
            <a:extLst>
              <a:ext uri="{FF2B5EF4-FFF2-40B4-BE49-F238E27FC236}">
                <a16:creationId xmlns:a16="http://schemas.microsoft.com/office/drawing/2014/main" id="{9A78655B-1C0D-4190-B5AC-763A576DF7B9}"/>
              </a:ext>
            </a:extLst>
          </p:cNvPr>
          <p:cNvGrpSpPr/>
          <p:nvPr/>
        </p:nvGrpSpPr>
        <p:grpSpPr>
          <a:xfrm>
            <a:off x="6423909" y="4570538"/>
            <a:ext cx="330542" cy="291647"/>
            <a:chOff x="1936408" y="5127116"/>
            <a:chExt cx="630725" cy="556508"/>
          </a:xfrm>
        </p:grpSpPr>
        <p:sp>
          <p:nvSpPr>
            <p:cNvPr id="82" name="Rectangle 81">
              <a:extLst>
                <a:ext uri="{FF2B5EF4-FFF2-40B4-BE49-F238E27FC236}">
                  <a16:creationId xmlns:a16="http://schemas.microsoft.com/office/drawing/2014/main" id="{08DA9129-C2DD-44BC-B7AC-0AA29800FA03}"/>
                </a:ext>
              </a:extLst>
            </p:cNvPr>
            <p:cNvSpPr/>
            <p:nvPr/>
          </p:nvSpPr>
          <p:spPr bwMode="auto">
            <a:xfrm>
              <a:off x="1936408" y="5335601"/>
              <a:ext cx="630725" cy="348023"/>
            </a:xfrm>
            <a:prstGeom prst="rect">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sz="1765" kern="0" err="1">
                <a:gradFill>
                  <a:gsLst>
                    <a:gs pos="0">
                      <a:srgbClr val="FFFFFF"/>
                    </a:gs>
                    <a:gs pos="100000">
                      <a:srgbClr val="FFFFFF"/>
                    </a:gs>
                  </a:gsLst>
                  <a:lin ang="16200000" scaled="1"/>
                </a:gradFill>
                <a:latin typeface="Segoe UI Semilight"/>
              </a:endParaRPr>
            </a:p>
          </p:txBody>
        </p:sp>
        <p:grpSp>
          <p:nvGrpSpPr>
            <p:cNvPr id="83" name="Group 82">
              <a:extLst>
                <a:ext uri="{FF2B5EF4-FFF2-40B4-BE49-F238E27FC236}">
                  <a16:creationId xmlns:a16="http://schemas.microsoft.com/office/drawing/2014/main" id="{4768B519-995C-45FF-B476-E68B371CFF9D}"/>
                </a:ext>
              </a:extLst>
            </p:cNvPr>
            <p:cNvGrpSpPr/>
            <p:nvPr/>
          </p:nvGrpSpPr>
          <p:grpSpPr>
            <a:xfrm>
              <a:off x="2065006" y="5402036"/>
              <a:ext cx="373529" cy="215153"/>
              <a:chOff x="2081328" y="5432612"/>
              <a:chExt cx="373529" cy="173317"/>
            </a:xfrm>
          </p:grpSpPr>
          <p:cxnSp>
            <p:nvCxnSpPr>
              <p:cNvPr id="90" name="Straight Connector 89">
                <a:extLst>
                  <a:ext uri="{FF2B5EF4-FFF2-40B4-BE49-F238E27FC236}">
                    <a16:creationId xmlns:a16="http://schemas.microsoft.com/office/drawing/2014/main" id="{2850D149-B01C-4154-9773-3F39951F68DB}"/>
                  </a:ext>
                </a:extLst>
              </p:cNvPr>
              <p:cNvCxnSpPr/>
              <p:nvPr/>
            </p:nvCxnSpPr>
            <p:spPr>
              <a:xfrm>
                <a:off x="2081328" y="5432612"/>
                <a:ext cx="0" cy="173317"/>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91" name="Straight Connector 90">
                <a:extLst>
                  <a:ext uri="{FF2B5EF4-FFF2-40B4-BE49-F238E27FC236}">
                    <a16:creationId xmlns:a16="http://schemas.microsoft.com/office/drawing/2014/main" id="{3483F98B-7371-4384-88B1-E93A1C120373}"/>
                  </a:ext>
                </a:extLst>
              </p:cNvPr>
              <p:cNvCxnSpPr/>
              <p:nvPr/>
            </p:nvCxnSpPr>
            <p:spPr>
              <a:xfrm>
                <a:off x="2205838" y="5432612"/>
                <a:ext cx="0" cy="173317"/>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92" name="Straight Connector 91">
                <a:extLst>
                  <a:ext uri="{FF2B5EF4-FFF2-40B4-BE49-F238E27FC236}">
                    <a16:creationId xmlns:a16="http://schemas.microsoft.com/office/drawing/2014/main" id="{7FEE882A-4707-4314-BF85-5031148E7A9D}"/>
                  </a:ext>
                </a:extLst>
              </p:cNvPr>
              <p:cNvCxnSpPr/>
              <p:nvPr/>
            </p:nvCxnSpPr>
            <p:spPr>
              <a:xfrm>
                <a:off x="2330348" y="5432612"/>
                <a:ext cx="0" cy="173317"/>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93" name="Straight Connector 92">
                <a:extLst>
                  <a:ext uri="{FF2B5EF4-FFF2-40B4-BE49-F238E27FC236}">
                    <a16:creationId xmlns:a16="http://schemas.microsoft.com/office/drawing/2014/main" id="{1449BF4F-7049-4D26-9B65-CC230FCC7A24}"/>
                  </a:ext>
                </a:extLst>
              </p:cNvPr>
              <p:cNvCxnSpPr/>
              <p:nvPr/>
            </p:nvCxnSpPr>
            <p:spPr>
              <a:xfrm>
                <a:off x="2454857" y="5432612"/>
                <a:ext cx="0" cy="173317"/>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84" name="Isosceles Triangle 67">
              <a:extLst>
                <a:ext uri="{FF2B5EF4-FFF2-40B4-BE49-F238E27FC236}">
                  <a16:creationId xmlns:a16="http://schemas.microsoft.com/office/drawing/2014/main" id="{3629DD1C-08E6-4697-882C-90A7D3A52FD8}"/>
                </a:ext>
              </a:extLst>
            </p:cNvPr>
            <p:cNvSpPr/>
            <p:nvPr/>
          </p:nvSpPr>
          <p:spPr bwMode="auto">
            <a:xfrm>
              <a:off x="2041168" y="5214261"/>
              <a:ext cx="421206" cy="117735"/>
            </a:xfrm>
            <a:prstGeom prst="triangle">
              <a:avLst>
                <a:gd name="adj" fmla="val 51809"/>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sz="1765" kern="0" err="1">
                <a:gradFill>
                  <a:gsLst>
                    <a:gs pos="0">
                      <a:srgbClr val="FFFFFF"/>
                    </a:gs>
                    <a:gs pos="100000">
                      <a:srgbClr val="FFFFFF"/>
                    </a:gs>
                  </a:gsLst>
                  <a:lin ang="16200000" scaled="1"/>
                </a:gradFill>
                <a:latin typeface="Segoe UI Semilight"/>
              </a:endParaRPr>
            </a:p>
          </p:txBody>
        </p:sp>
        <p:grpSp>
          <p:nvGrpSpPr>
            <p:cNvPr id="85" name="Group 84">
              <a:extLst>
                <a:ext uri="{FF2B5EF4-FFF2-40B4-BE49-F238E27FC236}">
                  <a16:creationId xmlns:a16="http://schemas.microsoft.com/office/drawing/2014/main" id="{2F38490B-C7D2-4A18-A22B-8B2539B11CCB}"/>
                </a:ext>
              </a:extLst>
            </p:cNvPr>
            <p:cNvGrpSpPr/>
            <p:nvPr/>
          </p:nvGrpSpPr>
          <p:grpSpPr>
            <a:xfrm>
              <a:off x="2203166" y="5127116"/>
              <a:ext cx="105694" cy="128643"/>
              <a:chOff x="899448" y="5121078"/>
              <a:chExt cx="207816" cy="252938"/>
            </a:xfrm>
          </p:grpSpPr>
          <p:sp>
            <p:nvSpPr>
              <p:cNvPr id="86" name="Freeform: Shape 69">
                <a:extLst>
                  <a:ext uri="{FF2B5EF4-FFF2-40B4-BE49-F238E27FC236}">
                    <a16:creationId xmlns:a16="http://schemas.microsoft.com/office/drawing/2014/main" id="{1F8DD608-29B0-49E5-8E8C-A09A5F821E3F}"/>
                  </a:ext>
                </a:extLst>
              </p:cNvPr>
              <p:cNvSpPr/>
              <p:nvPr/>
            </p:nvSpPr>
            <p:spPr bwMode="auto">
              <a:xfrm>
                <a:off x="899448" y="5121078"/>
                <a:ext cx="207816" cy="100212"/>
              </a:xfrm>
              <a:custGeom>
                <a:avLst/>
                <a:gdLst>
                  <a:gd name="connsiteX0" fmla="*/ 0 w 207816"/>
                  <a:gd name="connsiteY0" fmla="*/ 0 h 100212"/>
                  <a:gd name="connsiteX1" fmla="*/ 207816 w 207816"/>
                  <a:gd name="connsiteY1" fmla="*/ 0 h 100212"/>
                  <a:gd name="connsiteX2" fmla="*/ 200512 w 207816"/>
                  <a:gd name="connsiteY2" fmla="*/ 36179 h 100212"/>
                  <a:gd name="connsiteX3" fmla="*/ 103908 w 207816"/>
                  <a:gd name="connsiteY3" fmla="*/ 100212 h 100212"/>
                  <a:gd name="connsiteX4" fmla="*/ 7304 w 207816"/>
                  <a:gd name="connsiteY4" fmla="*/ 36179 h 100212"/>
                  <a:gd name="connsiteX5" fmla="*/ 0 w 207816"/>
                  <a:gd name="connsiteY5" fmla="*/ 0 h 100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816" h="100212">
                    <a:moveTo>
                      <a:pt x="0" y="0"/>
                    </a:moveTo>
                    <a:lnTo>
                      <a:pt x="207816" y="0"/>
                    </a:lnTo>
                    <a:lnTo>
                      <a:pt x="200512" y="36179"/>
                    </a:lnTo>
                    <a:cubicBezTo>
                      <a:pt x="184596" y="73808"/>
                      <a:pt x="147335" y="100212"/>
                      <a:pt x="103908" y="100212"/>
                    </a:cubicBezTo>
                    <a:cubicBezTo>
                      <a:pt x="60481" y="100212"/>
                      <a:pt x="23220" y="73808"/>
                      <a:pt x="7304" y="36179"/>
                    </a:cubicBezTo>
                    <a:lnTo>
                      <a:pt x="0" y="0"/>
                    </a:lnTo>
                    <a:close/>
                  </a:path>
                </a:pathLst>
              </a:cu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sz="1765" kern="0" err="1">
                  <a:gradFill>
                    <a:gsLst>
                      <a:gs pos="0">
                        <a:srgbClr val="FFFFFF"/>
                      </a:gs>
                      <a:gs pos="100000">
                        <a:srgbClr val="FFFFFF"/>
                      </a:gs>
                    </a:gsLst>
                    <a:lin ang="16200000" scaled="1"/>
                  </a:gradFill>
                  <a:latin typeface="Segoe UI Semilight"/>
                </a:endParaRPr>
              </a:p>
            </p:txBody>
          </p:sp>
          <p:grpSp>
            <p:nvGrpSpPr>
              <p:cNvPr id="87" name="Group 86">
                <a:extLst>
                  <a:ext uri="{FF2B5EF4-FFF2-40B4-BE49-F238E27FC236}">
                    <a16:creationId xmlns:a16="http://schemas.microsoft.com/office/drawing/2014/main" id="{C881010A-39F2-49A2-8D1A-A80414A15D45}"/>
                  </a:ext>
                </a:extLst>
              </p:cNvPr>
              <p:cNvGrpSpPr/>
              <p:nvPr/>
            </p:nvGrpSpPr>
            <p:grpSpPr>
              <a:xfrm>
                <a:off x="939926" y="5224024"/>
                <a:ext cx="90345" cy="149992"/>
                <a:chOff x="962786" y="5658364"/>
                <a:chExt cx="90345" cy="149992"/>
              </a:xfrm>
            </p:grpSpPr>
            <p:sp>
              <p:nvSpPr>
                <p:cNvPr id="88" name="Freeform: Shape 71">
                  <a:extLst>
                    <a:ext uri="{FF2B5EF4-FFF2-40B4-BE49-F238E27FC236}">
                      <a16:creationId xmlns:a16="http://schemas.microsoft.com/office/drawing/2014/main" id="{6E7E7B7B-829C-4347-A038-1127ACABEEB7}"/>
                    </a:ext>
                  </a:extLst>
                </p:cNvPr>
                <p:cNvSpPr/>
                <p:nvPr/>
              </p:nvSpPr>
              <p:spPr bwMode="auto">
                <a:xfrm>
                  <a:off x="962786" y="5718463"/>
                  <a:ext cx="90345" cy="89893"/>
                </a:xfrm>
                <a:custGeom>
                  <a:avLst/>
                  <a:gdLst>
                    <a:gd name="connsiteX0" fmla="*/ 112007 w 207070"/>
                    <a:gd name="connsiteY0" fmla="*/ 0 h 206030"/>
                    <a:gd name="connsiteX1" fmla="*/ 143608 w 207070"/>
                    <a:gd name="connsiteY1" fmla="*/ 6380 h 206030"/>
                    <a:gd name="connsiteX2" fmla="*/ 207070 w 207070"/>
                    <a:gd name="connsiteY2" fmla="*/ 102122 h 206030"/>
                    <a:gd name="connsiteX3" fmla="*/ 103162 w 207070"/>
                    <a:gd name="connsiteY3" fmla="*/ 206030 h 206030"/>
                    <a:gd name="connsiteX4" fmla="*/ 7420 w 207070"/>
                    <a:gd name="connsiteY4" fmla="*/ 142568 h 206030"/>
                    <a:gd name="connsiteX5" fmla="*/ 0 w 207070"/>
                    <a:gd name="connsiteY5" fmla="*/ 105818 h 206030"/>
                    <a:gd name="connsiteX6" fmla="*/ 112007 w 207070"/>
                    <a:gd name="connsiteY6" fmla="*/ 105818 h 206030"/>
                    <a:gd name="connsiteX7" fmla="*/ 112007 w 207070"/>
                    <a:gd name="connsiteY7" fmla="*/ 0 h 206030"/>
                    <a:gd name="connsiteX0" fmla="*/ 112007 w 207070"/>
                    <a:gd name="connsiteY0" fmla="*/ 105818 h 206030"/>
                    <a:gd name="connsiteX1" fmla="*/ 112007 w 207070"/>
                    <a:gd name="connsiteY1" fmla="*/ 0 h 206030"/>
                    <a:gd name="connsiteX2" fmla="*/ 143608 w 207070"/>
                    <a:gd name="connsiteY2" fmla="*/ 6380 h 206030"/>
                    <a:gd name="connsiteX3" fmla="*/ 207070 w 207070"/>
                    <a:gd name="connsiteY3" fmla="*/ 102122 h 206030"/>
                    <a:gd name="connsiteX4" fmla="*/ 103162 w 207070"/>
                    <a:gd name="connsiteY4" fmla="*/ 206030 h 206030"/>
                    <a:gd name="connsiteX5" fmla="*/ 7420 w 207070"/>
                    <a:gd name="connsiteY5" fmla="*/ 142568 h 206030"/>
                    <a:gd name="connsiteX6" fmla="*/ 0 w 207070"/>
                    <a:gd name="connsiteY6" fmla="*/ 105818 h 206030"/>
                    <a:gd name="connsiteX7" fmla="*/ 203447 w 207070"/>
                    <a:gd name="connsiteY7" fmla="*/ 197258 h 206030"/>
                    <a:gd name="connsiteX0" fmla="*/ 112007 w 207070"/>
                    <a:gd name="connsiteY0" fmla="*/ 105818 h 206030"/>
                    <a:gd name="connsiteX1" fmla="*/ 112007 w 207070"/>
                    <a:gd name="connsiteY1" fmla="*/ 0 h 206030"/>
                    <a:gd name="connsiteX2" fmla="*/ 143608 w 207070"/>
                    <a:gd name="connsiteY2" fmla="*/ 6380 h 206030"/>
                    <a:gd name="connsiteX3" fmla="*/ 207070 w 207070"/>
                    <a:gd name="connsiteY3" fmla="*/ 102122 h 206030"/>
                    <a:gd name="connsiteX4" fmla="*/ 103162 w 207070"/>
                    <a:gd name="connsiteY4" fmla="*/ 206030 h 206030"/>
                    <a:gd name="connsiteX5" fmla="*/ 7420 w 207070"/>
                    <a:gd name="connsiteY5" fmla="*/ 142568 h 206030"/>
                    <a:gd name="connsiteX6" fmla="*/ 0 w 207070"/>
                    <a:gd name="connsiteY6" fmla="*/ 105818 h 206030"/>
                    <a:gd name="connsiteX0" fmla="*/ 112007 w 207070"/>
                    <a:gd name="connsiteY0" fmla="*/ 0 h 206030"/>
                    <a:gd name="connsiteX1" fmla="*/ 143608 w 207070"/>
                    <a:gd name="connsiteY1" fmla="*/ 6380 h 206030"/>
                    <a:gd name="connsiteX2" fmla="*/ 207070 w 207070"/>
                    <a:gd name="connsiteY2" fmla="*/ 102122 h 206030"/>
                    <a:gd name="connsiteX3" fmla="*/ 103162 w 207070"/>
                    <a:gd name="connsiteY3" fmla="*/ 206030 h 206030"/>
                    <a:gd name="connsiteX4" fmla="*/ 7420 w 207070"/>
                    <a:gd name="connsiteY4" fmla="*/ 142568 h 206030"/>
                    <a:gd name="connsiteX5" fmla="*/ 0 w 207070"/>
                    <a:gd name="connsiteY5" fmla="*/ 105818 h 20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070" h="206030">
                      <a:moveTo>
                        <a:pt x="112007" y="0"/>
                      </a:moveTo>
                      <a:lnTo>
                        <a:pt x="143608" y="6380"/>
                      </a:lnTo>
                      <a:cubicBezTo>
                        <a:pt x="180902" y="22154"/>
                        <a:pt x="207070" y="59082"/>
                        <a:pt x="207070" y="102122"/>
                      </a:cubicBezTo>
                      <a:cubicBezTo>
                        <a:pt x="207070" y="159509"/>
                        <a:pt x="160549" y="206030"/>
                        <a:pt x="103162" y="206030"/>
                      </a:cubicBezTo>
                      <a:cubicBezTo>
                        <a:pt x="60122" y="206030"/>
                        <a:pt x="23194" y="179862"/>
                        <a:pt x="7420" y="142568"/>
                      </a:cubicBezTo>
                      <a:lnTo>
                        <a:pt x="0" y="105818"/>
                      </a:lnTo>
                    </a:path>
                  </a:pathLst>
                </a:cu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sz="1765" kern="0" err="1">
                    <a:gradFill>
                      <a:gsLst>
                        <a:gs pos="0">
                          <a:srgbClr val="FFFFFF"/>
                        </a:gs>
                        <a:gs pos="100000">
                          <a:srgbClr val="FFFFFF"/>
                        </a:gs>
                      </a:gsLst>
                      <a:lin ang="16200000" scaled="1"/>
                    </a:gradFill>
                    <a:latin typeface="Segoe UI Semilight"/>
                  </a:endParaRPr>
                </a:p>
              </p:txBody>
            </p:sp>
            <p:cxnSp>
              <p:nvCxnSpPr>
                <p:cNvPr id="89" name="Straight Connector 88">
                  <a:extLst>
                    <a:ext uri="{FF2B5EF4-FFF2-40B4-BE49-F238E27FC236}">
                      <a16:creationId xmlns:a16="http://schemas.microsoft.com/office/drawing/2014/main" id="{DCA74F98-B9F7-46C3-99D6-B67B9BAC1BC3}"/>
                    </a:ext>
                  </a:extLst>
                </p:cNvPr>
                <p:cNvCxnSpPr/>
                <p:nvPr/>
              </p:nvCxnSpPr>
              <p:spPr>
                <a:xfrm flipV="1">
                  <a:off x="1026751" y="5658364"/>
                  <a:ext cx="0" cy="66435"/>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sp>
        <p:nvSpPr>
          <p:cNvPr id="94" name="Rectangle 93">
            <a:extLst>
              <a:ext uri="{FF2B5EF4-FFF2-40B4-BE49-F238E27FC236}">
                <a16:creationId xmlns:a16="http://schemas.microsoft.com/office/drawing/2014/main" id="{EDCCB6C8-6C58-402D-B9D7-D13DF3AFBE18}"/>
              </a:ext>
            </a:extLst>
          </p:cNvPr>
          <p:cNvSpPr/>
          <p:nvPr/>
        </p:nvSpPr>
        <p:spPr bwMode="auto">
          <a:xfrm>
            <a:off x="0" y="2414165"/>
            <a:ext cx="12192000" cy="1583371"/>
          </a:xfrm>
          <a:prstGeom prst="rect">
            <a:avLst/>
          </a:prstGeom>
          <a:solidFill>
            <a:srgbClr val="0078D4"/>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endParaRPr lang="en-US" sz="1600" kern="0" err="1">
              <a:noFill/>
              <a:latin typeface="Segoe UI Semibold"/>
            </a:endParaRPr>
          </a:p>
        </p:txBody>
      </p:sp>
      <p:grpSp>
        <p:nvGrpSpPr>
          <p:cNvPr id="95" name="Group 94">
            <a:extLst>
              <a:ext uri="{FF2B5EF4-FFF2-40B4-BE49-F238E27FC236}">
                <a16:creationId xmlns:a16="http://schemas.microsoft.com/office/drawing/2014/main" id="{2E946015-D3B2-4998-AA4A-D030F5CB97C6}"/>
              </a:ext>
            </a:extLst>
          </p:cNvPr>
          <p:cNvGrpSpPr/>
          <p:nvPr/>
        </p:nvGrpSpPr>
        <p:grpSpPr>
          <a:xfrm>
            <a:off x="588263" y="1846853"/>
            <a:ext cx="2098252" cy="2273397"/>
            <a:chOff x="588263" y="1574703"/>
            <a:chExt cx="2098252" cy="2273397"/>
          </a:xfrm>
        </p:grpSpPr>
        <p:sp>
          <p:nvSpPr>
            <p:cNvPr id="96" name="TextBox 95">
              <a:extLst>
                <a:ext uri="{FF2B5EF4-FFF2-40B4-BE49-F238E27FC236}">
                  <a16:creationId xmlns:a16="http://schemas.microsoft.com/office/drawing/2014/main" id="{29A827CC-E650-437E-9A54-A64D40444E53}"/>
                </a:ext>
              </a:extLst>
            </p:cNvPr>
            <p:cNvSpPr txBox="1"/>
            <p:nvPr/>
          </p:nvSpPr>
          <p:spPr>
            <a:xfrm>
              <a:off x="878927" y="1574703"/>
              <a:ext cx="1516924" cy="249299"/>
            </a:xfrm>
            <a:prstGeom prst="rect">
              <a:avLst/>
            </a:prstGeom>
            <a:noFill/>
          </p:spPr>
          <p:txBody>
            <a:bodyPr wrap="square" lIns="0" tIns="0" rIns="0" bIns="0" rtlCol="0">
              <a:spAutoFit/>
            </a:bodyPr>
            <a:lstStyle/>
            <a:p>
              <a:pPr algn="ctr" defTabSz="914102">
                <a:lnSpc>
                  <a:spcPct val="90000"/>
                </a:lnSpc>
                <a:defRPr/>
              </a:pPr>
              <a:r>
                <a:rPr lang="en-US" b="1" kern="0" spc="-50">
                  <a:gradFill>
                    <a:gsLst>
                      <a:gs pos="36283">
                        <a:srgbClr val="0078D4"/>
                      </a:gs>
                      <a:gs pos="61000">
                        <a:srgbClr val="0078D4"/>
                      </a:gs>
                    </a:gsLst>
                    <a:lin ang="5400000" scaled="1"/>
                  </a:gradFill>
                  <a:latin typeface="Segoe UI Semibold"/>
                  <a:ea typeface="Segoe UI" pitchFamily="34" charset="0"/>
                  <a:cs typeface="Segoe UI Semibold" panose="020B0702040204020203" pitchFamily="34" charset="0"/>
                </a:rPr>
                <a:t>On-premises</a:t>
              </a:r>
            </a:p>
          </p:txBody>
        </p:sp>
        <p:sp>
          <p:nvSpPr>
            <p:cNvPr id="97" name="Rectangle 96">
              <a:extLst>
                <a:ext uri="{FF2B5EF4-FFF2-40B4-BE49-F238E27FC236}">
                  <a16:creationId xmlns:a16="http://schemas.microsoft.com/office/drawing/2014/main" id="{847AA20E-006D-420C-96D1-8D5AF7CAFA8D}"/>
                </a:ext>
              </a:extLst>
            </p:cNvPr>
            <p:cNvSpPr/>
            <p:nvPr/>
          </p:nvSpPr>
          <p:spPr bwMode="auto">
            <a:xfrm>
              <a:off x="588263" y="2019300"/>
              <a:ext cx="2098252" cy="1828800"/>
            </a:xfrm>
            <a:prstGeom prst="rect">
              <a:avLst/>
            </a:prstGeom>
            <a:solidFill>
              <a:srgbClr val="FFFFFF">
                <a:lumMod val="95000"/>
              </a:srgbClr>
            </a:solidFill>
            <a:ln w="10795" cap="flat" cmpd="sng" algn="ctr">
              <a:noFill/>
              <a:prstDash val="solid"/>
            </a:ln>
            <a:effectLst>
              <a:outerShdw blurRad="190500" dist="38100" dir="2700000" algn="tl" rotWithShape="0">
                <a:prstClr val="black">
                  <a:alpha val="15000"/>
                </a:prstClr>
              </a:outerShdw>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1600" kern="0">
                  <a:noFill/>
                  <a:latin typeface="Segoe UI Semibold"/>
                </a:rPr>
                <a:t>b</a:t>
              </a:r>
            </a:p>
          </p:txBody>
        </p:sp>
        <p:sp>
          <p:nvSpPr>
            <p:cNvPr id="98" name="Oval 23">
              <a:extLst>
                <a:ext uri="{FF2B5EF4-FFF2-40B4-BE49-F238E27FC236}">
                  <a16:creationId xmlns:a16="http://schemas.microsoft.com/office/drawing/2014/main" id="{95BE883B-A2EE-42D3-A347-65440DA11121}"/>
                </a:ext>
              </a:extLst>
            </p:cNvPr>
            <p:cNvSpPr>
              <a:spLocks noChangeArrowheads="1"/>
            </p:cNvSpPr>
            <p:nvPr/>
          </p:nvSpPr>
          <p:spPr bwMode="auto">
            <a:xfrm>
              <a:off x="770344" y="2204523"/>
              <a:ext cx="1734093" cy="199953"/>
            </a:xfrm>
            <a:prstGeom prst="rect">
              <a:avLst/>
            </a:prstGeom>
            <a:noFill/>
            <a:ln w="1079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defRPr/>
              </a:pPr>
              <a:r>
                <a:rPr lang="de-DE" sz="1400" kern="0">
                  <a:gradFill>
                    <a:gsLst>
                      <a:gs pos="38739">
                        <a:srgbClr val="1A1A1A"/>
                      </a:gs>
                      <a:gs pos="58000">
                        <a:srgbClr val="1A1A1A"/>
                      </a:gs>
                    </a:gsLst>
                    <a:lin ang="5400000" scaled="0"/>
                  </a:gradFill>
                  <a:latin typeface="Segoe UI Semibold"/>
                </a:rPr>
                <a:t>Applications</a:t>
              </a:r>
            </a:p>
          </p:txBody>
        </p:sp>
        <p:sp>
          <p:nvSpPr>
            <p:cNvPr id="99" name="Oval 23">
              <a:extLst>
                <a:ext uri="{FF2B5EF4-FFF2-40B4-BE49-F238E27FC236}">
                  <a16:creationId xmlns:a16="http://schemas.microsoft.com/office/drawing/2014/main" id="{68013523-7413-4110-9D68-F56624722A37}"/>
                </a:ext>
              </a:extLst>
            </p:cNvPr>
            <p:cNvSpPr>
              <a:spLocks noChangeArrowheads="1"/>
            </p:cNvSpPr>
            <p:nvPr/>
          </p:nvSpPr>
          <p:spPr bwMode="auto">
            <a:xfrm>
              <a:off x="770344" y="3462926"/>
              <a:ext cx="1734093" cy="199953"/>
            </a:xfrm>
            <a:prstGeom prst="rect">
              <a:avLst/>
            </a:prstGeom>
            <a:noFill/>
            <a:ln w="1079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defRPr/>
              </a:pPr>
              <a:r>
                <a:rPr lang="de-DE" sz="1400" kern="0">
                  <a:gradFill>
                    <a:gsLst>
                      <a:gs pos="38739">
                        <a:srgbClr val="1A1A1A"/>
                      </a:gs>
                      <a:gs pos="58000">
                        <a:srgbClr val="1A1A1A"/>
                      </a:gs>
                    </a:gsLst>
                    <a:lin ang="5400000" scaled="0"/>
                  </a:gradFill>
                  <a:latin typeface="Segoe UI Semibold"/>
                </a:rPr>
                <a:t>Infrastructure</a:t>
              </a:r>
            </a:p>
          </p:txBody>
        </p:sp>
        <p:sp>
          <p:nvSpPr>
            <p:cNvPr id="100" name="Oval 23">
              <a:extLst>
                <a:ext uri="{FF2B5EF4-FFF2-40B4-BE49-F238E27FC236}">
                  <a16:creationId xmlns:a16="http://schemas.microsoft.com/office/drawing/2014/main" id="{43A85521-57E9-4868-B1AF-DDAEC0F6507A}"/>
                </a:ext>
              </a:extLst>
            </p:cNvPr>
            <p:cNvSpPr>
              <a:spLocks noChangeArrowheads="1"/>
            </p:cNvSpPr>
            <p:nvPr/>
          </p:nvSpPr>
          <p:spPr bwMode="auto">
            <a:xfrm>
              <a:off x="770344" y="2833723"/>
              <a:ext cx="1734093" cy="199953"/>
            </a:xfrm>
            <a:prstGeom prst="rect">
              <a:avLst/>
            </a:prstGeom>
            <a:no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defRPr/>
              </a:pPr>
              <a:r>
                <a:rPr lang="de-DE" sz="1400" kern="0">
                  <a:gradFill>
                    <a:gsLst>
                      <a:gs pos="38739">
                        <a:srgbClr val="1A1A1A"/>
                      </a:gs>
                      <a:gs pos="58000">
                        <a:srgbClr val="1A1A1A"/>
                      </a:gs>
                    </a:gsLst>
                    <a:lin ang="5400000" scaled="0"/>
                  </a:gradFill>
                  <a:latin typeface="Segoe UI Semibold"/>
                </a:rPr>
                <a:t>Data + intelligence</a:t>
              </a:r>
            </a:p>
          </p:txBody>
        </p:sp>
        <p:sp>
          <p:nvSpPr>
            <p:cNvPr id="101" name="Rectangle 100">
              <a:extLst>
                <a:ext uri="{FF2B5EF4-FFF2-40B4-BE49-F238E27FC236}">
                  <a16:creationId xmlns:a16="http://schemas.microsoft.com/office/drawing/2014/main" id="{581B34C5-0646-4807-8FA2-F6400C59EEB8}"/>
                </a:ext>
              </a:extLst>
            </p:cNvPr>
            <p:cNvSpPr/>
            <p:nvPr/>
          </p:nvSpPr>
          <p:spPr bwMode="auto">
            <a:xfrm>
              <a:off x="588263" y="2612601"/>
              <a:ext cx="2098252" cy="12995"/>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endParaRPr lang="en-US" sz="1200" kern="0" err="1">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a:extLst>
                <a:ext uri="{FF2B5EF4-FFF2-40B4-BE49-F238E27FC236}">
                  <a16:creationId xmlns:a16="http://schemas.microsoft.com/office/drawing/2014/main" id="{41182F49-C76B-4CD1-8258-BD5B62C01285}"/>
                </a:ext>
              </a:extLst>
            </p:cNvPr>
            <p:cNvSpPr/>
            <p:nvPr/>
          </p:nvSpPr>
          <p:spPr bwMode="auto">
            <a:xfrm>
              <a:off x="588263" y="3241803"/>
              <a:ext cx="2098252" cy="12995"/>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endParaRPr lang="en-US" sz="1200" kern="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103" name="Straight Arrow Connector 102">
            <a:extLst>
              <a:ext uri="{FF2B5EF4-FFF2-40B4-BE49-F238E27FC236}">
                <a16:creationId xmlns:a16="http://schemas.microsoft.com/office/drawing/2014/main" id="{E4988F54-EEAD-4E80-BEB4-5B836E52623A}"/>
              </a:ext>
            </a:extLst>
          </p:cNvPr>
          <p:cNvCxnSpPr>
            <a:cxnSpLocks/>
          </p:cNvCxnSpPr>
          <p:nvPr/>
        </p:nvCxnSpPr>
        <p:spPr>
          <a:xfrm>
            <a:off x="2686515" y="3205850"/>
            <a:ext cx="9211798" cy="0"/>
          </a:xfrm>
          <a:prstGeom prst="straightConnector1">
            <a:avLst/>
          </a:prstGeom>
          <a:noFill/>
          <a:ln w="15875" cap="flat" cmpd="sng" algn="ctr">
            <a:solidFill>
              <a:srgbClr val="FFFFFF"/>
            </a:solidFill>
            <a:prstDash val="solid"/>
            <a:headEnd type="none" w="lg" len="med"/>
            <a:tailEnd type="arrow" w="lg" len="sm"/>
          </a:ln>
          <a:effectLst/>
        </p:spPr>
      </p:cxnSp>
      <p:sp>
        <p:nvSpPr>
          <p:cNvPr id="104" name="TextBox 103">
            <a:extLst>
              <a:ext uri="{FF2B5EF4-FFF2-40B4-BE49-F238E27FC236}">
                <a16:creationId xmlns:a16="http://schemas.microsoft.com/office/drawing/2014/main" id="{D4463900-6016-4DD8-ACEE-79A6A251B738}"/>
              </a:ext>
            </a:extLst>
          </p:cNvPr>
          <p:cNvSpPr txBox="1"/>
          <p:nvPr/>
        </p:nvSpPr>
        <p:spPr>
          <a:xfrm>
            <a:off x="10321941" y="2732983"/>
            <a:ext cx="906843" cy="249299"/>
          </a:xfrm>
          <a:prstGeom prst="rect">
            <a:avLst/>
          </a:prstGeom>
          <a:noFill/>
        </p:spPr>
        <p:txBody>
          <a:bodyPr wrap="square" lIns="0" tIns="0" rIns="0" bIns="0" anchor="ctr">
            <a:spAutoFit/>
          </a:bodyPr>
          <a:lstStyle>
            <a:defPPr>
              <a:defRPr lang="en-US"/>
            </a:defPPr>
            <a:lvl1pPr lvl="0" algn="ctr" defTabSz="914102">
              <a:lnSpc>
                <a:spcPct val="90000"/>
              </a:lnSpc>
              <a:defRPr sz="1800" b="1">
                <a:gradFill>
                  <a:gsLst>
                    <a:gs pos="0">
                      <a:srgbClr val="0078D4"/>
                    </a:gs>
                    <a:gs pos="100000">
                      <a:srgbClr val="0078D4"/>
                    </a:gs>
                  </a:gsLst>
                  <a:lin ang="5400000" scaled="1"/>
                </a:gradFill>
                <a:ea typeface="Segoe UI" pitchFamily="34" charset="0"/>
                <a:cs typeface="Segoe UI Semibold" panose="020B0702040204020203" pitchFamily="34" charset="0"/>
              </a:defRPr>
            </a:lvl1pPr>
          </a:lstStyle>
          <a:p>
            <a:pPr>
              <a:defRPr/>
            </a:pPr>
            <a:r>
              <a:rPr lang="en-US" spc="-50">
                <a:gradFill>
                  <a:gsLst>
                    <a:gs pos="93805">
                      <a:srgbClr val="FFFFFF"/>
                    </a:gs>
                    <a:gs pos="80531">
                      <a:srgbClr val="FFFFFF"/>
                    </a:gs>
                  </a:gsLst>
                  <a:lin ang="5400000" scaled="1"/>
                </a:gradFill>
                <a:latin typeface="Segoe UI Semibold"/>
              </a:rPr>
              <a:t>SaaS</a:t>
            </a:r>
          </a:p>
        </p:txBody>
      </p:sp>
      <p:sp>
        <p:nvSpPr>
          <p:cNvPr id="105" name="TextBox 104">
            <a:extLst>
              <a:ext uri="{FF2B5EF4-FFF2-40B4-BE49-F238E27FC236}">
                <a16:creationId xmlns:a16="http://schemas.microsoft.com/office/drawing/2014/main" id="{9BBA4D0E-44BB-4D89-AD16-580E1A0D29FE}"/>
              </a:ext>
            </a:extLst>
          </p:cNvPr>
          <p:cNvSpPr txBox="1"/>
          <p:nvPr/>
        </p:nvSpPr>
        <p:spPr>
          <a:xfrm>
            <a:off x="8366408" y="2732983"/>
            <a:ext cx="1481804" cy="249299"/>
          </a:xfrm>
          <a:prstGeom prst="rect">
            <a:avLst/>
          </a:prstGeom>
          <a:noFill/>
        </p:spPr>
        <p:txBody>
          <a:bodyPr wrap="square" lIns="0" tIns="0" rIns="0" bIns="0" anchor="ctr">
            <a:spAutoFit/>
          </a:bodyPr>
          <a:lstStyle>
            <a:defPPr>
              <a:defRPr lang="en-US"/>
            </a:defPPr>
            <a:lvl1pPr lvl="0" algn="ctr" defTabSz="914102">
              <a:lnSpc>
                <a:spcPct val="90000"/>
              </a:lnSpc>
              <a:defRPr sz="1800" b="1">
                <a:gradFill>
                  <a:gsLst>
                    <a:gs pos="0">
                      <a:srgbClr val="0078D4"/>
                    </a:gs>
                    <a:gs pos="100000">
                      <a:srgbClr val="0078D4"/>
                    </a:gs>
                  </a:gsLst>
                  <a:lin ang="5400000" scaled="1"/>
                </a:gradFill>
                <a:ea typeface="Segoe UI" pitchFamily="34" charset="0"/>
                <a:cs typeface="Segoe UI Semibold" panose="020B0702040204020203" pitchFamily="34" charset="0"/>
              </a:defRPr>
            </a:lvl1pPr>
          </a:lstStyle>
          <a:p>
            <a:pPr>
              <a:defRPr/>
            </a:pPr>
            <a:r>
              <a:rPr lang="en-US" spc="-50" dirty="0">
                <a:gradFill>
                  <a:gsLst>
                    <a:gs pos="93805">
                      <a:srgbClr val="FFFFFF"/>
                    </a:gs>
                    <a:gs pos="80531">
                      <a:srgbClr val="FFFFFF"/>
                    </a:gs>
                  </a:gsLst>
                  <a:lin ang="5400000" scaled="1"/>
                </a:gradFill>
                <a:latin typeface="Segoe UI Semibold"/>
              </a:rPr>
              <a:t>Cloud-Native</a:t>
            </a:r>
          </a:p>
        </p:txBody>
      </p:sp>
      <p:sp>
        <p:nvSpPr>
          <p:cNvPr id="106" name="Rectangle 105">
            <a:extLst>
              <a:ext uri="{FF2B5EF4-FFF2-40B4-BE49-F238E27FC236}">
                <a16:creationId xmlns:a16="http://schemas.microsoft.com/office/drawing/2014/main" id="{A9BFFA74-0AF6-4CBF-A6F5-4EE1637B5034}"/>
              </a:ext>
            </a:extLst>
          </p:cNvPr>
          <p:cNvSpPr/>
          <p:nvPr/>
        </p:nvSpPr>
        <p:spPr>
          <a:xfrm>
            <a:off x="3800812" y="2732983"/>
            <a:ext cx="3940786" cy="249299"/>
          </a:xfrm>
          <a:prstGeom prst="rect">
            <a:avLst/>
          </a:prstGeom>
          <a:noFill/>
        </p:spPr>
        <p:txBody>
          <a:bodyPr wrap="square" lIns="0" tIns="0" rIns="0" bIns="0" anchor="ctr">
            <a:spAutoFit/>
          </a:bodyPr>
          <a:lstStyle/>
          <a:p>
            <a:pPr algn="ctr" defTabSz="914102">
              <a:lnSpc>
                <a:spcPct val="90000"/>
              </a:lnSpc>
              <a:defRPr/>
            </a:pPr>
            <a:r>
              <a:rPr lang="en-US" b="1" spc="-50" dirty="0">
                <a:gradFill>
                  <a:gsLst>
                    <a:gs pos="93805">
                      <a:srgbClr val="FFFFFF"/>
                    </a:gs>
                    <a:gs pos="80531">
                      <a:srgbClr val="FFFFFF"/>
                    </a:gs>
                  </a:gsLst>
                  <a:lin ang="5400000" scaled="1"/>
                </a:gradFill>
                <a:latin typeface="Segoe UI Semibold"/>
                <a:ea typeface="Segoe UI" pitchFamily="34" charset="0"/>
                <a:cs typeface="Segoe UI Semibold" panose="020B0702040204020203" pitchFamily="34" charset="0"/>
              </a:rPr>
              <a:t>Migration &amp; Modernization</a:t>
            </a:r>
          </a:p>
        </p:txBody>
      </p:sp>
      <p:sp>
        <p:nvSpPr>
          <p:cNvPr id="107" name="TextBox 106">
            <a:extLst>
              <a:ext uri="{FF2B5EF4-FFF2-40B4-BE49-F238E27FC236}">
                <a16:creationId xmlns:a16="http://schemas.microsoft.com/office/drawing/2014/main" id="{17CE5F5F-A91C-4CC1-B6F9-BCC111590758}"/>
              </a:ext>
            </a:extLst>
          </p:cNvPr>
          <p:cNvSpPr txBox="1"/>
          <p:nvPr/>
        </p:nvSpPr>
        <p:spPr>
          <a:xfrm>
            <a:off x="3604389" y="3457119"/>
            <a:ext cx="997527" cy="193899"/>
          </a:xfrm>
          <a:prstGeom prst="rect">
            <a:avLst/>
          </a:prstGeom>
          <a:noFill/>
        </p:spPr>
        <p:txBody>
          <a:bodyPr wrap="square" lIns="0" tIns="0" rIns="0" bIns="0" rtlCol="0" anchor="ctr">
            <a:spAutoFit/>
          </a:bodyPr>
          <a:lstStyle/>
          <a:p>
            <a:pPr algn="ctr" defTabSz="914367">
              <a:lnSpc>
                <a:spcPct val="90000"/>
              </a:lnSpc>
              <a:spcAft>
                <a:spcPts val="588"/>
              </a:spcAft>
              <a:defRPr/>
            </a:pPr>
            <a:r>
              <a:rPr lang="en-US" sz="1400">
                <a:gradFill>
                  <a:gsLst>
                    <a:gs pos="93805">
                      <a:srgbClr val="FFFFFF"/>
                    </a:gs>
                    <a:gs pos="80531">
                      <a:srgbClr val="FFFFFF"/>
                    </a:gs>
                  </a:gsLst>
                  <a:lin ang="5400000" scaled="1"/>
                </a:gradFill>
                <a:latin typeface="Segoe UI Semibold"/>
                <a:cs typeface="Segoe UI" panose="020B0502040204020203" pitchFamily="34" charset="0"/>
              </a:rPr>
              <a:t>Rehost</a:t>
            </a:r>
          </a:p>
        </p:txBody>
      </p:sp>
      <p:sp>
        <p:nvSpPr>
          <p:cNvPr id="108" name="TextBox 107">
            <a:extLst>
              <a:ext uri="{FF2B5EF4-FFF2-40B4-BE49-F238E27FC236}">
                <a16:creationId xmlns:a16="http://schemas.microsoft.com/office/drawing/2014/main" id="{B18A570C-9C50-45AA-B3D4-990AB7675EDD}"/>
              </a:ext>
            </a:extLst>
          </p:cNvPr>
          <p:cNvSpPr txBox="1"/>
          <p:nvPr/>
        </p:nvSpPr>
        <p:spPr>
          <a:xfrm>
            <a:off x="5272442" y="3457119"/>
            <a:ext cx="997527" cy="193899"/>
          </a:xfrm>
          <a:prstGeom prst="rect">
            <a:avLst/>
          </a:prstGeom>
          <a:noFill/>
        </p:spPr>
        <p:txBody>
          <a:bodyPr wrap="square" lIns="0" tIns="0" rIns="0" bIns="0" rtlCol="0" anchor="ctr">
            <a:spAutoFit/>
          </a:bodyPr>
          <a:lstStyle/>
          <a:p>
            <a:pPr algn="ctr" defTabSz="914367">
              <a:lnSpc>
                <a:spcPct val="90000"/>
              </a:lnSpc>
              <a:spcAft>
                <a:spcPts val="588"/>
              </a:spcAft>
              <a:defRPr/>
            </a:pPr>
            <a:r>
              <a:rPr lang="en-US" sz="1400">
                <a:gradFill>
                  <a:gsLst>
                    <a:gs pos="93805">
                      <a:srgbClr val="FFFFFF"/>
                    </a:gs>
                    <a:gs pos="80531">
                      <a:srgbClr val="FFFFFF"/>
                    </a:gs>
                  </a:gsLst>
                  <a:lin ang="5400000" scaled="1"/>
                </a:gradFill>
                <a:latin typeface="Segoe UI Semibold"/>
                <a:cs typeface="Segoe UI" panose="020B0502040204020203" pitchFamily="34" charset="0"/>
              </a:rPr>
              <a:t>Refactor</a:t>
            </a:r>
          </a:p>
        </p:txBody>
      </p:sp>
      <p:sp>
        <p:nvSpPr>
          <p:cNvPr id="109" name="TextBox 108">
            <a:extLst>
              <a:ext uri="{FF2B5EF4-FFF2-40B4-BE49-F238E27FC236}">
                <a16:creationId xmlns:a16="http://schemas.microsoft.com/office/drawing/2014/main" id="{39228F9F-57B1-4E2D-A637-DD2A7EB403D3}"/>
              </a:ext>
            </a:extLst>
          </p:cNvPr>
          <p:cNvSpPr txBox="1"/>
          <p:nvPr/>
        </p:nvSpPr>
        <p:spPr>
          <a:xfrm>
            <a:off x="6940495" y="3457119"/>
            <a:ext cx="997527" cy="193899"/>
          </a:xfrm>
          <a:prstGeom prst="rect">
            <a:avLst/>
          </a:prstGeom>
          <a:noFill/>
        </p:spPr>
        <p:txBody>
          <a:bodyPr wrap="square" lIns="0" tIns="0" rIns="0" bIns="0" rtlCol="0" anchor="ctr">
            <a:spAutoFit/>
          </a:bodyPr>
          <a:lstStyle/>
          <a:p>
            <a:pPr algn="ctr" defTabSz="914367">
              <a:lnSpc>
                <a:spcPct val="90000"/>
              </a:lnSpc>
              <a:spcAft>
                <a:spcPts val="588"/>
              </a:spcAft>
              <a:defRPr/>
            </a:pPr>
            <a:r>
              <a:rPr lang="en-US" sz="1400">
                <a:gradFill>
                  <a:gsLst>
                    <a:gs pos="93805">
                      <a:srgbClr val="FFFFFF"/>
                    </a:gs>
                    <a:gs pos="80531">
                      <a:srgbClr val="FFFFFF"/>
                    </a:gs>
                  </a:gsLst>
                  <a:lin ang="5400000" scaled="1"/>
                </a:gradFill>
                <a:latin typeface="Segoe UI Semibold"/>
                <a:cs typeface="Segoe UI" panose="020B0502040204020203" pitchFamily="34" charset="0"/>
              </a:rPr>
              <a:t>Rearchitect</a:t>
            </a:r>
          </a:p>
        </p:txBody>
      </p:sp>
      <p:sp>
        <p:nvSpPr>
          <p:cNvPr id="110" name="TextBox 109">
            <a:extLst>
              <a:ext uri="{FF2B5EF4-FFF2-40B4-BE49-F238E27FC236}">
                <a16:creationId xmlns:a16="http://schemas.microsoft.com/office/drawing/2014/main" id="{AF945FC8-405D-4D96-A7E2-BDCB1255B0A8}"/>
              </a:ext>
            </a:extLst>
          </p:cNvPr>
          <p:cNvSpPr txBox="1"/>
          <p:nvPr/>
        </p:nvSpPr>
        <p:spPr>
          <a:xfrm>
            <a:off x="8502342" y="3457119"/>
            <a:ext cx="1209936" cy="193899"/>
          </a:xfrm>
          <a:prstGeom prst="rect">
            <a:avLst/>
          </a:prstGeom>
          <a:noFill/>
        </p:spPr>
        <p:txBody>
          <a:bodyPr wrap="square" lIns="0" tIns="0" rIns="0" bIns="0" rtlCol="0" anchor="ctr">
            <a:spAutoFit/>
          </a:bodyPr>
          <a:lstStyle/>
          <a:p>
            <a:pPr algn="ctr" defTabSz="914367">
              <a:lnSpc>
                <a:spcPct val="90000"/>
              </a:lnSpc>
              <a:spcAft>
                <a:spcPts val="588"/>
              </a:spcAft>
              <a:defRPr/>
            </a:pPr>
            <a:r>
              <a:rPr lang="en-US" sz="1400">
                <a:gradFill>
                  <a:gsLst>
                    <a:gs pos="93805">
                      <a:srgbClr val="FFFFFF"/>
                    </a:gs>
                    <a:gs pos="80531">
                      <a:srgbClr val="FFFFFF"/>
                    </a:gs>
                  </a:gsLst>
                  <a:lin ang="5400000" scaled="1"/>
                </a:gradFill>
                <a:latin typeface="Segoe UI Semibold"/>
                <a:cs typeface="Segoe UI" panose="020B0502040204020203" pitchFamily="34" charset="0"/>
              </a:rPr>
              <a:t>Rebuild/New</a:t>
            </a:r>
          </a:p>
        </p:txBody>
      </p:sp>
      <p:sp>
        <p:nvSpPr>
          <p:cNvPr id="111" name="TextBox 110">
            <a:extLst>
              <a:ext uri="{FF2B5EF4-FFF2-40B4-BE49-F238E27FC236}">
                <a16:creationId xmlns:a16="http://schemas.microsoft.com/office/drawing/2014/main" id="{7E019B54-8060-40DD-BB75-A20DAFD83B60}"/>
              </a:ext>
            </a:extLst>
          </p:cNvPr>
          <p:cNvSpPr txBox="1"/>
          <p:nvPr/>
        </p:nvSpPr>
        <p:spPr>
          <a:xfrm>
            <a:off x="10276599" y="3457119"/>
            <a:ext cx="997527" cy="193899"/>
          </a:xfrm>
          <a:prstGeom prst="rect">
            <a:avLst/>
          </a:prstGeom>
          <a:noFill/>
        </p:spPr>
        <p:txBody>
          <a:bodyPr wrap="square" lIns="0" tIns="0" rIns="0" bIns="0" rtlCol="0" anchor="ctr">
            <a:spAutoFit/>
          </a:bodyPr>
          <a:lstStyle/>
          <a:p>
            <a:pPr algn="ctr" defTabSz="914367">
              <a:lnSpc>
                <a:spcPct val="90000"/>
              </a:lnSpc>
              <a:spcAft>
                <a:spcPts val="588"/>
              </a:spcAft>
              <a:defRPr/>
            </a:pPr>
            <a:r>
              <a:rPr lang="en-US" sz="1400">
                <a:gradFill>
                  <a:gsLst>
                    <a:gs pos="93805">
                      <a:srgbClr val="FFFFFF"/>
                    </a:gs>
                    <a:gs pos="80531">
                      <a:srgbClr val="FFFFFF"/>
                    </a:gs>
                  </a:gsLst>
                  <a:lin ang="5400000" scaled="1"/>
                </a:gradFill>
                <a:latin typeface="Segoe UI Semibold"/>
                <a:cs typeface="Segoe UI" panose="020B0502040204020203" pitchFamily="34" charset="0"/>
              </a:rPr>
              <a:t>Replace</a:t>
            </a:r>
          </a:p>
        </p:txBody>
      </p:sp>
      <p:sp>
        <p:nvSpPr>
          <p:cNvPr id="112" name="Left Bracket 111">
            <a:extLst>
              <a:ext uri="{FF2B5EF4-FFF2-40B4-BE49-F238E27FC236}">
                <a16:creationId xmlns:a16="http://schemas.microsoft.com/office/drawing/2014/main" id="{BB14FDBE-73FF-4629-B089-75E5CEA3F0AC}"/>
              </a:ext>
            </a:extLst>
          </p:cNvPr>
          <p:cNvSpPr/>
          <p:nvPr/>
        </p:nvSpPr>
        <p:spPr>
          <a:xfrm rot="16200000">
            <a:off x="6480066" y="2580294"/>
            <a:ext cx="296050" cy="6675120"/>
          </a:xfrm>
          <a:prstGeom prst="leftBracket">
            <a:avLst>
              <a:gd name="adj" fmla="val 2963"/>
            </a:avLst>
          </a:prstGeom>
          <a:noFill/>
          <a:ln w="15875" cap="flat" cmpd="sng" algn="ctr">
            <a:solidFill>
              <a:srgbClr val="0078D4"/>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113" name="TextBox 112">
            <a:extLst>
              <a:ext uri="{FF2B5EF4-FFF2-40B4-BE49-F238E27FC236}">
                <a16:creationId xmlns:a16="http://schemas.microsoft.com/office/drawing/2014/main" id="{1ADCB37A-F0A2-4846-9D8D-6A13FE597638}"/>
              </a:ext>
            </a:extLst>
          </p:cNvPr>
          <p:cNvSpPr txBox="1"/>
          <p:nvPr/>
        </p:nvSpPr>
        <p:spPr>
          <a:xfrm>
            <a:off x="6091076" y="5934996"/>
            <a:ext cx="1074029" cy="276999"/>
          </a:xfrm>
          <a:prstGeom prst="rect">
            <a:avLst/>
          </a:prstGeom>
          <a:solidFill>
            <a:srgbClr val="E6E6E6"/>
          </a:solidFill>
        </p:spPr>
        <p:txBody>
          <a:bodyPr wrap="square" lIns="0" tIns="0" rIns="0" bIns="0" rtlCol="0">
            <a:spAutoFit/>
          </a:bodyPr>
          <a:lstStyle/>
          <a:p>
            <a:pPr marL="0" marR="0" lvl="0" indent="0" algn="ctr" defTabSz="896042"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a:ln>
                  <a:noFill/>
                </a:ln>
                <a:solidFill>
                  <a:srgbClr val="137AD1"/>
                </a:solidFill>
                <a:effectLst/>
                <a:uLnTx/>
                <a:uFillTx/>
                <a:latin typeface="Segoe UI Semibold"/>
              </a:rPr>
              <a:t>DevOps</a:t>
            </a:r>
          </a:p>
        </p:txBody>
      </p:sp>
    </p:spTree>
    <p:extLst>
      <p:ext uri="{BB962C8B-B14F-4D97-AF65-F5344CB8AC3E}">
        <p14:creationId xmlns:p14="http://schemas.microsoft.com/office/powerpoint/2010/main" val="4078734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4"/>
                                        </p:tgtEl>
                                        <p:attrNameLst>
                                          <p:attrName>style.visibility</p:attrName>
                                        </p:attrNameLst>
                                      </p:cBhvr>
                                      <p:to>
                                        <p:strVal val="visible"/>
                                      </p:to>
                                    </p:set>
                                    <p:anim calcmode="lin" valueType="num">
                                      <p:cBhvr additive="base">
                                        <p:cTn id="7" dur="750" fill="hold"/>
                                        <p:tgtEl>
                                          <p:spTgt spid="94"/>
                                        </p:tgtEl>
                                        <p:attrNameLst>
                                          <p:attrName>ppt_x</p:attrName>
                                        </p:attrNameLst>
                                      </p:cBhvr>
                                      <p:tavLst>
                                        <p:tav tm="0">
                                          <p:val>
                                            <p:strVal val="0-#ppt_w/2"/>
                                          </p:val>
                                        </p:tav>
                                        <p:tav tm="100000">
                                          <p:val>
                                            <p:strVal val="#ppt_x"/>
                                          </p:val>
                                        </p:tav>
                                      </p:tavLst>
                                    </p:anim>
                                    <p:anim calcmode="lin" valueType="num">
                                      <p:cBhvr additive="base">
                                        <p:cTn id="8" dur="750" fill="hold"/>
                                        <p:tgtEl>
                                          <p:spTgt spid="94"/>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100"/>
                                  </p:stCondLst>
                                  <p:childTnLst>
                                    <p:set>
                                      <p:cBhvr>
                                        <p:cTn id="10" dur="1" fill="hold">
                                          <p:stCondLst>
                                            <p:cond delay="0"/>
                                          </p:stCondLst>
                                        </p:cTn>
                                        <p:tgtEl>
                                          <p:spTgt spid="95"/>
                                        </p:tgtEl>
                                        <p:attrNameLst>
                                          <p:attrName>style.visibility</p:attrName>
                                        </p:attrNameLst>
                                      </p:cBhvr>
                                      <p:to>
                                        <p:strVal val="visible"/>
                                      </p:to>
                                    </p:set>
                                    <p:anim calcmode="lin" valueType="num">
                                      <p:cBhvr additive="base">
                                        <p:cTn id="11" dur="500" fill="hold"/>
                                        <p:tgtEl>
                                          <p:spTgt spid="95"/>
                                        </p:tgtEl>
                                        <p:attrNameLst>
                                          <p:attrName>ppt_x</p:attrName>
                                        </p:attrNameLst>
                                      </p:cBhvr>
                                      <p:tavLst>
                                        <p:tav tm="0">
                                          <p:val>
                                            <p:strVal val="0-#ppt_w/2"/>
                                          </p:val>
                                        </p:tav>
                                        <p:tav tm="100000">
                                          <p:val>
                                            <p:strVal val="#ppt_x"/>
                                          </p:val>
                                        </p:tav>
                                      </p:tavLst>
                                    </p:anim>
                                    <p:anim calcmode="lin" valueType="num">
                                      <p:cBhvr additive="base">
                                        <p:cTn id="12" dur="500" fill="hold"/>
                                        <p:tgtEl>
                                          <p:spTgt spid="95"/>
                                        </p:tgtEl>
                                        <p:attrNameLst>
                                          <p:attrName>ppt_y</p:attrName>
                                        </p:attrNameLst>
                                      </p:cBhvr>
                                      <p:tavLst>
                                        <p:tav tm="0">
                                          <p:val>
                                            <p:strVal val="#ppt_y"/>
                                          </p:val>
                                        </p:tav>
                                        <p:tav tm="100000">
                                          <p:val>
                                            <p:strVal val="#ppt_y"/>
                                          </p:val>
                                        </p:tav>
                                      </p:tavLst>
                                    </p:anim>
                                  </p:childTnLst>
                                </p:cTn>
                              </p:par>
                              <p:par>
                                <p:cTn id="13" presetID="22" presetClass="entr" presetSubtype="8" fill="hold" nodeType="withEffect">
                                  <p:stCondLst>
                                    <p:cond delay="500"/>
                                  </p:stCondLst>
                                  <p:childTnLst>
                                    <p:set>
                                      <p:cBhvr>
                                        <p:cTn id="14" dur="1" fill="hold">
                                          <p:stCondLst>
                                            <p:cond delay="0"/>
                                          </p:stCondLst>
                                        </p:cTn>
                                        <p:tgtEl>
                                          <p:spTgt spid="103"/>
                                        </p:tgtEl>
                                        <p:attrNameLst>
                                          <p:attrName>style.visibility</p:attrName>
                                        </p:attrNameLst>
                                      </p:cBhvr>
                                      <p:to>
                                        <p:strVal val="visible"/>
                                      </p:to>
                                    </p:set>
                                    <p:animEffect transition="in" filter="wipe(left)">
                                      <p:cBhvr>
                                        <p:cTn id="15" dur="500"/>
                                        <p:tgtEl>
                                          <p:spTgt spid="103"/>
                                        </p:tgtEl>
                                      </p:cBhvr>
                                    </p:animEffect>
                                  </p:childTnLst>
                                </p:cTn>
                              </p:par>
                              <p:par>
                                <p:cTn id="16" presetID="10" presetClass="entr" presetSubtype="0" fill="hold" grpId="0" nodeType="withEffect">
                                  <p:stCondLst>
                                    <p:cond delay="500"/>
                                  </p:stCondLst>
                                  <p:childTnLst>
                                    <p:set>
                                      <p:cBhvr>
                                        <p:cTn id="17" dur="1" fill="hold">
                                          <p:stCondLst>
                                            <p:cond delay="0"/>
                                          </p:stCondLst>
                                        </p:cTn>
                                        <p:tgtEl>
                                          <p:spTgt spid="106"/>
                                        </p:tgtEl>
                                        <p:attrNameLst>
                                          <p:attrName>style.visibility</p:attrName>
                                        </p:attrNameLst>
                                      </p:cBhvr>
                                      <p:to>
                                        <p:strVal val="visible"/>
                                      </p:to>
                                    </p:set>
                                    <p:animEffect transition="in" filter="fade">
                                      <p:cBhvr>
                                        <p:cTn id="18" dur="500"/>
                                        <p:tgtEl>
                                          <p:spTgt spid="106"/>
                                        </p:tgtEl>
                                      </p:cBhvr>
                                    </p:animEffect>
                                  </p:childTnLst>
                                </p:cTn>
                              </p:par>
                              <p:par>
                                <p:cTn id="19" presetID="63" presetClass="path" presetSubtype="0" decel="100000" fill="hold" grpId="1" nodeType="withEffect">
                                  <p:stCondLst>
                                    <p:cond delay="500"/>
                                  </p:stCondLst>
                                  <p:childTnLst>
                                    <p:animMotion origin="layout" path="M 2.70833E-6 3.33333E-6 L 2.70833E-6 0.03865 " pathEditMode="relative" rAng="0" ptsTypes="AA">
                                      <p:cBhvr>
                                        <p:cTn id="20" dur="500" spd="-100000" fill="hold"/>
                                        <p:tgtEl>
                                          <p:spTgt spid="106"/>
                                        </p:tgtEl>
                                        <p:attrNameLst>
                                          <p:attrName>ppt_x</p:attrName>
                                          <p:attrName>ppt_y</p:attrName>
                                        </p:attrNameLst>
                                      </p:cBhvr>
                                      <p:rCtr x="0" y="1921"/>
                                    </p:animMotion>
                                  </p:childTnLst>
                                </p:cTn>
                              </p:par>
                              <p:par>
                                <p:cTn id="21" presetID="10" presetClass="entr" presetSubtype="0" fill="hold" grpId="0" nodeType="withEffect">
                                  <p:stCondLst>
                                    <p:cond delay="600"/>
                                  </p:stCondLst>
                                  <p:childTnLst>
                                    <p:set>
                                      <p:cBhvr>
                                        <p:cTn id="22" dur="1" fill="hold">
                                          <p:stCondLst>
                                            <p:cond delay="0"/>
                                          </p:stCondLst>
                                        </p:cTn>
                                        <p:tgtEl>
                                          <p:spTgt spid="105"/>
                                        </p:tgtEl>
                                        <p:attrNameLst>
                                          <p:attrName>style.visibility</p:attrName>
                                        </p:attrNameLst>
                                      </p:cBhvr>
                                      <p:to>
                                        <p:strVal val="visible"/>
                                      </p:to>
                                    </p:set>
                                    <p:animEffect transition="in" filter="fade">
                                      <p:cBhvr>
                                        <p:cTn id="23" dur="500"/>
                                        <p:tgtEl>
                                          <p:spTgt spid="105"/>
                                        </p:tgtEl>
                                      </p:cBhvr>
                                    </p:animEffect>
                                  </p:childTnLst>
                                </p:cTn>
                              </p:par>
                              <p:par>
                                <p:cTn id="24" presetID="63" presetClass="path" presetSubtype="0" decel="100000" fill="hold" grpId="1" nodeType="withEffect">
                                  <p:stCondLst>
                                    <p:cond delay="600"/>
                                  </p:stCondLst>
                                  <p:childTnLst>
                                    <p:animMotion origin="layout" path="M 4.79167E-6 3.33333E-6 L 4.79167E-6 0.03865 " pathEditMode="relative" rAng="0" ptsTypes="AA">
                                      <p:cBhvr>
                                        <p:cTn id="25" dur="500" spd="-100000" fill="hold"/>
                                        <p:tgtEl>
                                          <p:spTgt spid="105"/>
                                        </p:tgtEl>
                                        <p:attrNameLst>
                                          <p:attrName>ppt_x</p:attrName>
                                          <p:attrName>ppt_y</p:attrName>
                                        </p:attrNameLst>
                                      </p:cBhvr>
                                      <p:rCtr x="0" y="1921"/>
                                    </p:animMotion>
                                  </p:childTnLst>
                                </p:cTn>
                              </p:par>
                              <p:par>
                                <p:cTn id="26" presetID="10" presetClass="entr" presetSubtype="0" fill="hold" grpId="0" nodeType="withEffect">
                                  <p:stCondLst>
                                    <p:cond delay="700"/>
                                  </p:stCondLst>
                                  <p:childTnLst>
                                    <p:set>
                                      <p:cBhvr>
                                        <p:cTn id="27" dur="1" fill="hold">
                                          <p:stCondLst>
                                            <p:cond delay="0"/>
                                          </p:stCondLst>
                                        </p:cTn>
                                        <p:tgtEl>
                                          <p:spTgt spid="104"/>
                                        </p:tgtEl>
                                        <p:attrNameLst>
                                          <p:attrName>style.visibility</p:attrName>
                                        </p:attrNameLst>
                                      </p:cBhvr>
                                      <p:to>
                                        <p:strVal val="visible"/>
                                      </p:to>
                                    </p:set>
                                    <p:animEffect transition="in" filter="fade">
                                      <p:cBhvr>
                                        <p:cTn id="28" dur="500"/>
                                        <p:tgtEl>
                                          <p:spTgt spid="104"/>
                                        </p:tgtEl>
                                      </p:cBhvr>
                                    </p:animEffect>
                                  </p:childTnLst>
                                </p:cTn>
                              </p:par>
                              <p:par>
                                <p:cTn id="29" presetID="63" presetClass="path" presetSubtype="0" decel="100000" fill="hold" grpId="1" nodeType="withEffect">
                                  <p:stCondLst>
                                    <p:cond delay="700"/>
                                  </p:stCondLst>
                                  <p:childTnLst>
                                    <p:animMotion origin="layout" path="M -3.95833E-6 3.33333E-6 L -3.95833E-6 0.03865 " pathEditMode="relative" rAng="0" ptsTypes="AA">
                                      <p:cBhvr>
                                        <p:cTn id="30" dur="500" spd="-100000" fill="hold"/>
                                        <p:tgtEl>
                                          <p:spTgt spid="104"/>
                                        </p:tgtEl>
                                        <p:attrNameLst>
                                          <p:attrName>ppt_x</p:attrName>
                                          <p:attrName>ppt_y</p:attrName>
                                        </p:attrNameLst>
                                      </p:cBhvr>
                                      <p:rCtr x="0" y="1921"/>
                                    </p:animMotion>
                                  </p:childTnLst>
                                </p:cTn>
                              </p:par>
                            </p:childTnLst>
                          </p:cTn>
                        </p:par>
                        <p:par>
                          <p:cTn id="31" fill="hold">
                            <p:stCondLst>
                              <p:cond delay="1200"/>
                            </p:stCondLst>
                            <p:childTnLst>
                              <p:par>
                                <p:cTn id="32" presetID="10" presetClass="entr" presetSubtype="0" fill="hold" grpId="0" nodeType="afterEffect">
                                  <p:stCondLst>
                                    <p:cond delay="0"/>
                                  </p:stCondLst>
                                  <p:childTnLst>
                                    <p:set>
                                      <p:cBhvr>
                                        <p:cTn id="33" dur="1" fill="hold">
                                          <p:stCondLst>
                                            <p:cond delay="0"/>
                                          </p:stCondLst>
                                        </p:cTn>
                                        <p:tgtEl>
                                          <p:spTgt spid="107"/>
                                        </p:tgtEl>
                                        <p:attrNameLst>
                                          <p:attrName>style.visibility</p:attrName>
                                        </p:attrNameLst>
                                      </p:cBhvr>
                                      <p:to>
                                        <p:strVal val="visible"/>
                                      </p:to>
                                    </p:set>
                                    <p:animEffect transition="in" filter="fade">
                                      <p:cBhvr>
                                        <p:cTn id="34" dur="500"/>
                                        <p:tgtEl>
                                          <p:spTgt spid="107"/>
                                        </p:tgtEl>
                                      </p:cBhvr>
                                    </p:animEffect>
                                  </p:childTnLst>
                                </p:cTn>
                              </p:par>
                              <p:par>
                                <p:cTn id="35" presetID="63" presetClass="path" presetSubtype="0" decel="100000" fill="hold" grpId="1" nodeType="withEffect">
                                  <p:stCondLst>
                                    <p:cond delay="0"/>
                                  </p:stCondLst>
                                  <p:childTnLst>
                                    <p:animMotion origin="layout" path="M 1.66667E-6 2.96296E-6 L 1.66667E-6 -0.03658 " pathEditMode="relative" rAng="0" ptsTypes="AA">
                                      <p:cBhvr>
                                        <p:cTn id="36" dur="500" spd="-100000" fill="hold"/>
                                        <p:tgtEl>
                                          <p:spTgt spid="107"/>
                                        </p:tgtEl>
                                        <p:attrNameLst>
                                          <p:attrName>ppt_x</p:attrName>
                                          <p:attrName>ppt_y</p:attrName>
                                        </p:attrNameLst>
                                      </p:cBhvr>
                                      <p:rCtr x="0" y="-1829"/>
                                    </p:animMotion>
                                  </p:childTnLst>
                                </p:cTn>
                              </p:par>
                              <p:par>
                                <p:cTn id="37" presetID="10" presetClass="entr" presetSubtype="0" fill="hold" grpId="0" nodeType="withEffect">
                                  <p:stCondLst>
                                    <p:cond delay="100"/>
                                  </p:stCondLst>
                                  <p:childTnLst>
                                    <p:set>
                                      <p:cBhvr>
                                        <p:cTn id="38" dur="1" fill="hold">
                                          <p:stCondLst>
                                            <p:cond delay="0"/>
                                          </p:stCondLst>
                                        </p:cTn>
                                        <p:tgtEl>
                                          <p:spTgt spid="108"/>
                                        </p:tgtEl>
                                        <p:attrNameLst>
                                          <p:attrName>style.visibility</p:attrName>
                                        </p:attrNameLst>
                                      </p:cBhvr>
                                      <p:to>
                                        <p:strVal val="visible"/>
                                      </p:to>
                                    </p:set>
                                    <p:animEffect transition="in" filter="fade">
                                      <p:cBhvr>
                                        <p:cTn id="39" dur="500"/>
                                        <p:tgtEl>
                                          <p:spTgt spid="108"/>
                                        </p:tgtEl>
                                      </p:cBhvr>
                                    </p:animEffect>
                                  </p:childTnLst>
                                </p:cTn>
                              </p:par>
                              <p:par>
                                <p:cTn id="40" presetID="63" presetClass="path" presetSubtype="0" decel="100000" fill="hold" grpId="1" nodeType="withEffect">
                                  <p:stCondLst>
                                    <p:cond delay="100"/>
                                  </p:stCondLst>
                                  <p:childTnLst>
                                    <p:animMotion origin="layout" path="M 2.70833E-6 2.96296E-6 L 2.70833E-6 -0.03658 " pathEditMode="relative" rAng="0" ptsTypes="AA">
                                      <p:cBhvr>
                                        <p:cTn id="41" dur="500" spd="-100000" fill="hold"/>
                                        <p:tgtEl>
                                          <p:spTgt spid="108"/>
                                        </p:tgtEl>
                                        <p:attrNameLst>
                                          <p:attrName>ppt_x</p:attrName>
                                          <p:attrName>ppt_y</p:attrName>
                                        </p:attrNameLst>
                                      </p:cBhvr>
                                      <p:rCtr x="0" y="-1829"/>
                                    </p:animMotion>
                                  </p:childTnLst>
                                </p:cTn>
                              </p:par>
                              <p:par>
                                <p:cTn id="42" presetID="10" presetClass="entr" presetSubtype="0" fill="hold" grpId="0" nodeType="withEffect">
                                  <p:stCondLst>
                                    <p:cond delay="200"/>
                                  </p:stCondLst>
                                  <p:childTnLst>
                                    <p:set>
                                      <p:cBhvr>
                                        <p:cTn id="43" dur="1" fill="hold">
                                          <p:stCondLst>
                                            <p:cond delay="0"/>
                                          </p:stCondLst>
                                        </p:cTn>
                                        <p:tgtEl>
                                          <p:spTgt spid="109"/>
                                        </p:tgtEl>
                                        <p:attrNameLst>
                                          <p:attrName>style.visibility</p:attrName>
                                        </p:attrNameLst>
                                      </p:cBhvr>
                                      <p:to>
                                        <p:strVal val="visible"/>
                                      </p:to>
                                    </p:set>
                                    <p:animEffect transition="in" filter="fade">
                                      <p:cBhvr>
                                        <p:cTn id="44" dur="500"/>
                                        <p:tgtEl>
                                          <p:spTgt spid="109"/>
                                        </p:tgtEl>
                                      </p:cBhvr>
                                    </p:animEffect>
                                  </p:childTnLst>
                                </p:cTn>
                              </p:par>
                              <p:par>
                                <p:cTn id="45" presetID="63" presetClass="path" presetSubtype="0" decel="100000" fill="hold" grpId="1" nodeType="withEffect">
                                  <p:stCondLst>
                                    <p:cond delay="200"/>
                                  </p:stCondLst>
                                  <p:childTnLst>
                                    <p:animMotion origin="layout" path="M 3.75E-6 2.96296E-6 L 3.75E-6 -0.03658 " pathEditMode="relative" rAng="0" ptsTypes="AA">
                                      <p:cBhvr>
                                        <p:cTn id="46" dur="500" spd="-100000" fill="hold"/>
                                        <p:tgtEl>
                                          <p:spTgt spid="109"/>
                                        </p:tgtEl>
                                        <p:attrNameLst>
                                          <p:attrName>ppt_x</p:attrName>
                                          <p:attrName>ppt_y</p:attrName>
                                        </p:attrNameLst>
                                      </p:cBhvr>
                                      <p:rCtr x="0" y="-1829"/>
                                    </p:animMotion>
                                  </p:childTnLst>
                                </p:cTn>
                              </p:par>
                              <p:par>
                                <p:cTn id="47" presetID="10" presetClass="entr" presetSubtype="0" fill="hold" grpId="0" nodeType="withEffect">
                                  <p:stCondLst>
                                    <p:cond delay="300"/>
                                  </p:stCondLst>
                                  <p:childTnLst>
                                    <p:set>
                                      <p:cBhvr>
                                        <p:cTn id="48" dur="1" fill="hold">
                                          <p:stCondLst>
                                            <p:cond delay="0"/>
                                          </p:stCondLst>
                                        </p:cTn>
                                        <p:tgtEl>
                                          <p:spTgt spid="110"/>
                                        </p:tgtEl>
                                        <p:attrNameLst>
                                          <p:attrName>style.visibility</p:attrName>
                                        </p:attrNameLst>
                                      </p:cBhvr>
                                      <p:to>
                                        <p:strVal val="visible"/>
                                      </p:to>
                                    </p:set>
                                    <p:animEffect transition="in" filter="fade">
                                      <p:cBhvr>
                                        <p:cTn id="49" dur="500"/>
                                        <p:tgtEl>
                                          <p:spTgt spid="110"/>
                                        </p:tgtEl>
                                      </p:cBhvr>
                                    </p:animEffect>
                                  </p:childTnLst>
                                </p:cTn>
                              </p:par>
                              <p:par>
                                <p:cTn id="50" presetID="63" presetClass="path" presetSubtype="0" decel="100000" fill="hold" grpId="1" nodeType="withEffect">
                                  <p:stCondLst>
                                    <p:cond delay="300"/>
                                  </p:stCondLst>
                                  <p:childTnLst>
                                    <p:animMotion origin="layout" path="M 4.79167E-6 2.96296E-6 L 4.79167E-6 -0.03658 " pathEditMode="relative" rAng="0" ptsTypes="AA">
                                      <p:cBhvr>
                                        <p:cTn id="51" dur="500" spd="-100000" fill="hold"/>
                                        <p:tgtEl>
                                          <p:spTgt spid="110"/>
                                        </p:tgtEl>
                                        <p:attrNameLst>
                                          <p:attrName>ppt_x</p:attrName>
                                          <p:attrName>ppt_y</p:attrName>
                                        </p:attrNameLst>
                                      </p:cBhvr>
                                      <p:rCtr x="0" y="-1829"/>
                                    </p:animMotion>
                                  </p:childTnLst>
                                </p:cTn>
                              </p:par>
                              <p:par>
                                <p:cTn id="52" presetID="10" presetClass="entr" presetSubtype="0" fill="hold" grpId="0" nodeType="withEffect">
                                  <p:stCondLst>
                                    <p:cond delay="400"/>
                                  </p:stCondLst>
                                  <p:childTnLst>
                                    <p:set>
                                      <p:cBhvr>
                                        <p:cTn id="53" dur="1" fill="hold">
                                          <p:stCondLst>
                                            <p:cond delay="0"/>
                                          </p:stCondLst>
                                        </p:cTn>
                                        <p:tgtEl>
                                          <p:spTgt spid="111"/>
                                        </p:tgtEl>
                                        <p:attrNameLst>
                                          <p:attrName>style.visibility</p:attrName>
                                        </p:attrNameLst>
                                      </p:cBhvr>
                                      <p:to>
                                        <p:strVal val="visible"/>
                                      </p:to>
                                    </p:set>
                                    <p:animEffect transition="in" filter="fade">
                                      <p:cBhvr>
                                        <p:cTn id="54" dur="500"/>
                                        <p:tgtEl>
                                          <p:spTgt spid="111"/>
                                        </p:tgtEl>
                                      </p:cBhvr>
                                    </p:animEffect>
                                  </p:childTnLst>
                                </p:cTn>
                              </p:par>
                              <p:par>
                                <p:cTn id="55" presetID="63" presetClass="path" presetSubtype="0" decel="100000" fill="hold" grpId="1" nodeType="withEffect">
                                  <p:stCondLst>
                                    <p:cond delay="400"/>
                                  </p:stCondLst>
                                  <p:childTnLst>
                                    <p:animMotion origin="layout" path="M -3.95833E-6 2.96296E-6 L -3.95833E-6 -0.03658 " pathEditMode="relative" rAng="0" ptsTypes="AA">
                                      <p:cBhvr>
                                        <p:cTn id="56" dur="500" spd="-100000" fill="hold"/>
                                        <p:tgtEl>
                                          <p:spTgt spid="111"/>
                                        </p:tgtEl>
                                        <p:attrNameLst>
                                          <p:attrName>ppt_x</p:attrName>
                                          <p:attrName>ppt_y</p:attrName>
                                        </p:attrNameLst>
                                      </p:cBhvr>
                                      <p:rCtr x="0" y="-182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104" grpId="0"/>
      <p:bldP spid="104" grpId="1"/>
      <p:bldP spid="105" grpId="0"/>
      <p:bldP spid="105" grpId="1"/>
      <p:bldP spid="106" grpId="0"/>
      <p:bldP spid="106" grpId="1"/>
      <p:bldP spid="107" grpId="0"/>
      <p:bldP spid="107" grpId="1"/>
      <p:bldP spid="108" grpId="0"/>
      <p:bldP spid="108" grpId="1"/>
      <p:bldP spid="109" grpId="0"/>
      <p:bldP spid="109" grpId="1"/>
      <p:bldP spid="110" grpId="0"/>
      <p:bldP spid="110" grpId="1"/>
      <p:bldP spid="111" grpId="0"/>
      <p:bldP spid="111"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02433-2EF9-49F7-A5C7-3615712BDFD1}"/>
              </a:ext>
            </a:extLst>
          </p:cNvPr>
          <p:cNvSpPr>
            <a:spLocks noGrp="1"/>
          </p:cNvSpPr>
          <p:nvPr>
            <p:ph type="title"/>
          </p:nvPr>
        </p:nvSpPr>
        <p:spPr/>
        <p:txBody>
          <a:bodyPr>
            <a:normAutofit fontScale="90000"/>
          </a:bodyPr>
          <a:lstStyle/>
          <a:p>
            <a:r>
              <a:rPr lang="en-US" dirty="0"/>
              <a:t>The journey to the cloud</a:t>
            </a:r>
          </a:p>
        </p:txBody>
      </p:sp>
      <p:sp>
        <p:nvSpPr>
          <p:cNvPr id="3" name="Subtitle 2">
            <a:extLst>
              <a:ext uri="{FF2B5EF4-FFF2-40B4-BE49-F238E27FC236}">
                <a16:creationId xmlns:a16="http://schemas.microsoft.com/office/drawing/2014/main" id="{76AF1BCC-AF16-4CC8-962A-3CD88E4B8612}"/>
              </a:ext>
            </a:extLst>
          </p:cNvPr>
          <p:cNvSpPr>
            <a:spLocks noGrp="1"/>
          </p:cNvSpPr>
          <p:nvPr>
            <p:ph type="subTitle" idx="27"/>
          </p:nvPr>
        </p:nvSpPr>
        <p:spPr/>
        <p:txBody>
          <a:bodyPr/>
          <a:lstStyle/>
          <a:p>
            <a:r>
              <a:rPr lang="en-US" dirty="0"/>
              <a:t>Migration - the fastest way to unlock cloud benefits</a:t>
            </a:r>
          </a:p>
        </p:txBody>
      </p:sp>
      <p:grpSp>
        <p:nvGrpSpPr>
          <p:cNvPr id="4" name="Group 3">
            <a:extLst>
              <a:ext uri="{FF2B5EF4-FFF2-40B4-BE49-F238E27FC236}">
                <a16:creationId xmlns:a16="http://schemas.microsoft.com/office/drawing/2014/main" id="{733807A0-AEDE-4C03-8DA6-8FB0B46D854A}"/>
              </a:ext>
            </a:extLst>
          </p:cNvPr>
          <p:cNvGrpSpPr/>
          <p:nvPr/>
        </p:nvGrpSpPr>
        <p:grpSpPr>
          <a:xfrm>
            <a:off x="8254047" y="4564840"/>
            <a:ext cx="261987" cy="303043"/>
            <a:chOff x="7395728" y="4546507"/>
            <a:chExt cx="261987" cy="303043"/>
          </a:xfrm>
        </p:grpSpPr>
        <p:sp>
          <p:nvSpPr>
            <p:cNvPr id="5" name="Freeform 17">
              <a:extLst>
                <a:ext uri="{FF2B5EF4-FFF2-40B4-BE49-F238E27FC236}">
                  <a16:creationId xmlns:a16="http://schemas.microsoft.com/office/drawing/2014/main" id="{B9193DAF-C18F-4DC1-B666-B6AE27CAA52B}"/>
                </a:ext>
              </a:extLst>
            </p:cNvPr>
            <p:cNvSpPr>
              <a:spLocks/>
            </p:cNvSpPr>
            <p:nvPr/>
          </p:nvSpPr>
          <p:spPr bwMode="auto">
            <a:xfrm>
              <a:off x="7544262" y="4689818"/>
              <a:ext cx="113453" cy="131368"/>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sz="1765" kern="0">
                <a:solidFill>
                  <a:srgbClr val="FFFFFF"/>
                </a:solidFill>
                <a:latin typeface="Segoe UI Semilight"/>
              </a:endParaRPr>
            </a:p>
          </p:txBody>
        </p:sp>
        <p:sp>
          <p:nvSpPr>
            <p:cNvPr id="6" name="Freeform 18">
              <a:extLst>
                <a:ext uri="{FF2B5EF4-FFF2-40B4-BE49-F238E27FC236}">
                  <a16:creationId xmlns:a16="http://schemas.microsoft.com/office/drawing/2014/main" id="{2F32167E-CC82-4200-87A2-1AD7DCDB510E}"/>
                </a:ext>
              </a:extLst>
            </p:cNvPr>
            <p:cNvSpPr>
              <a:spLocks/>
            </p:cNvSpPr>
            <p:nvPr/>
          </p:nvSpPr>
          <p:spPr bwMode="auto">
            <a:xfrm>
              <a:off x="7544262" y="4723406"/>
              <a:ext cx="113453" cy="32842"/>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sz="1765" kern="0">
                <a:solidFill>
                  <a:srgbClr val="FFFFFF"/>
                </a:solidFill>
                <a:latin typeface="Segoe UI Semilight"/>
              </a:endParaRPr>
            </a:p>
          </p:txBody>
        </p:sp>
        <p:sp>
          <p:nvSpPr>
            <p:cNvPr id="7" name="Line 19">
              <a:extLst>
                <a:ext uri="{FF2B5EF4-FFF2-40B4-BE49-F238E27FC236}">
                  <a16:creationId xmlns:a16="http://schemas.microsoft.com/office/drawing/2014/main" id="{33E42A06-3DA2-4824-BEB6-824E759A60DD}"/>
                </a:ext>
              </a:extLst>
            </p:cNvPr>
            <p:cNvSpPr>
              <a:spLocks noChangeShapeType="1"/>
            </p:cNvSpPr>
            <p:nvPr/>
          </p:nvSpPr>
          <p:spPr bwMode="auto">
            <a:xfrm>
              <a:off x="7600988" y="4751770"/>
              <a:ext cx="0" cy="69416"/>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sz="1765" kern="0">
                <a:solidFill>
                  <a:srgbClr val="FFFFFF"/>
                </a:solidFill>
                <a:latin typeface="Segoe UI Semilight"/>
              </a:endParaRPr>
            </a:p>
          </p:txBody>
        </p:sp>
        <p:sp>
          <p:nvSpPr>
            <p:cNvPr id="8" name="Freeform 20">
              <a:extLst>
                <a:ext uri="{FF2B5EF4-FFF2-40B4-BE49-F238E27FC236}">
                  <a16:creationId xmlns:a16="http://schemas.microsoft.com/office/drawing/2014/main" id="{FDE1105D-3210-4C76-B3EB-B600B6EA4D4E}"/>
                </a:ext>
              </a:extLst>
            </p:cNvPr>
            <p:cNvSpPr>
              <a:spLocks/>
            </p:cNvSpPr>
            <p:nvPr/>
          </p:nvSpPr>
          <p:spPr bwMode="auto">
            <a:xfrm>
              <a:off x="7395728" y="4689818"/>
              <a:ext cx="113453" cy="131368"/>
            </a:xfrm>
            <a:custGeom>
              <a:avLst/>
              <a:gdLst>
                <a:gd name="T0" fmla="*/ 0 w 152"/>
                <a:gd name="T1" fmla="*/ 45 h 176"/>
                <a:gd name="T2" fmla="*/ 76 w 152"/>
                <a:gd name="T3" fmla="*/ 0 h 176"/>
                <a:gd name="T4" fmla="*/ 152 w 152"/>
                <a:gd name="T5" fmla="*/ 45 h 176"/>
                <a:gd name="T6" fmla="*/ 152 w 152"/>
                <a:gd name="T7" fmla="*/ 131 h 176"/>
                <a:gd name="T8" fmla="*/ 76 w 152"/>
                <a:gd name="T9" fmla="*/ 176 h 176"/>
                <a:gd name="T10" fmla="*/ 0 w 152"/>
                <a:gd name="T11" fmla="*/ 131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1"/>
                  </a:lnTo>
                  <a:lnTo>
                    <a:pt x="76" y="176"/>
                  </a:lnTo>
                  <a:lnTo>
                    <a:pt x="0" y="131"/>
                  </a:lnTo>
                  <a:lnTo>
                    <a:pt x="0" y="45"/>
                  </a:lnTo>
                  <a:close/>
                </a:path>
              </a:pathLst>
            </a:cu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sz="1765" kern="0">
                <a:solidFill>
                  <a:srgbClr val="FFFFFF"/>
                </a:solidFill>
                <a:latin typeface="Segoe UI Semilight"/>
              </a:endParaRPr>
            </a:p>
          </p:txBody>
        </p:sp>
        <p:sp>
          <p:nvSpPr>
            <p:cNvPr id="9" name="Freeform 21">
              <a:extLst>
                <a:ext uri="{FF2B5EF4-FFF2-40B4-BE49-F238E27FC236}">
                  <a16:creationId xmlns:a16="http://schemas.microsoft.com/office/drawing/2014/main" id="{4A45AD0E-E584-4F4A-A803-9ED8E70D1D63}"/>
                </a:ext>
              </a:extLst>
            </p:cNvPr>
            <p:cNvSpPr>
              <a:spLocks/>
            </p:cNvSpPr>
            <p:nvPr/>
          </p:nvSpPr>
          <p:spPr bwMode="auto">
            <a:xfrm>
              <a:off x="7395728" y="4723406"/>
              <a:ext cx="113453" cy="32842"/>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sz="1765" kern="0">
                <a:solidFill>
                  <a:srgbClr val="FFFFFF"/>
                </a:solidFill>
                <a:latin typeface="Segoe UI Semilight"/>
              </a:endParaRPr>
            </a:p>
          </p:txBody>
        </p:sp>
        <p:sp>
          <p:nvSpPr>
            <p:cNvPr id="10" name="Line 22">
              <a:extLst>
                <a:ext uri="{FF2B5EF4-FFF2-40B4-BE49-F238E27FC236}">
                  <a16:creationId xmlns:a16="http://schemas.microsoft.com/office/drawing/2014/main" id="{11F1CC08-7AB8-49C1-B57F-772F2DBF7EC6}"/>
                </a:ext>
              </a:extLst>
            </p:cNvPr>
            <p:cNvSpPr>
              <a:spLocks noChangeShapeType="1"/>
            </p:cNvSpPr>
            <p:nvPr/>
          </p:nvSpPr>
          <p:spPr bwMode="auto">
            <a:xfrm>
              <a:off x="7452455" y="4751770"/>
              <a:ext cx="0" cy="69416"/>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sz="1765" kern="0">
                <a:solidFill>
                  <a:srgbClr val="FFFFFF"/>
                </a:solidFill>
                <a:latin typeface="Segoe UI Semilight"/>
              </a:endParaRPr>
            </a:p>
          </p:txBody>
        </p:sp>
        <p:sp>
          <p:nvSpPr>
            <p:cNvPr id="11" name="Freeform 23">
              <a:extLst>
                <a:ext uri="{FF2B5EF4-FFF2-40B4-BE49-F238E27FC236}">
                  <a16:creationId xmlns:a16="http://schemas.microsoft.com/office/drawing/2014/main" id="{0E7DE642-CEDB-4354-B9EA-25E4F3CAC628}"/>
                </a:ext>
              </a:extLst>
            </p:cNvPr>
            <p:cNvSpPr>
              <a:spLocks/>
            </p:cNvSpPr>
            <p:nvPr/>
          </p:nvSpPr>
          <p:spPr bwMode="auto">
            <a:xfrm>
              <a:off x="7465143" y="4812976"/>
              <a:ext cx="121663" cy="36574"/>
            </a:xfrm>
            <a:custGeom>
              <a:avLst/>
              <a:gdLst>
                <a:gd name="T0" fmla="*/ 163 w 163"/>
                <a:gd name="T1" fmla="*/ 2 h 49"/>
                <a:gd name="T2" fmla="*/ 83 w 163"/>
                <a:gd name="T3" fmla="*/ 49 h 49"/>
                <a:gd name="T4" fmla="*/ 0 w 163"/>
                <a:gd name="T5" fmla="*/ 0 h 49"/>
              </a:gdLst>
              <a:ahLst/>
              <a:cxnLst>
                <a:cxn ang="0">
                  <a:pos x="T0" y="T1"/>
                </a:cxn>
                <a:cxn ang="0">
                  <a:pos x="T2" y="T3"/>
                </a:cxn>
                <a:cxn ang="0">
                  <a:pos x="T4" y="T5"/>
                </a:cxn>
              </a:cxnLst>
              <a:rect l="0" t="0" r="r" b="b"/>
              <a:pathLst>
                <a:path w="163" h="49">
                  <a:moveTo>
                    <a:pt x="163" y="2"/>
                  </a:moveTo>
                  <a:lnTo>
                    <a:pt x="83" y="49"/>
                  </a:lnTo>
                  <a:lnTo>
                    <a:pt x="0" y="0"/>
                  </a:lnTo>
                </a:path>
              </a:pathLst>
            </a:cu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sz="1765" kern="0">
                <a:solidFill>
                  <a:srgbClr val="FFFFFF"/>
                </a:solidFill>
                <a:latin typeface="Segoe UI Semilight"/>
              </a:endParaRPr>
            </a:p>
          </p:txBody>
        </p:sp>
        <p:sp>
          <p:nvSpPr>
            <p:cNvPr id="12" name="Freeform 24">
              <a:extLst>
                <a:ext uri="{FF2B5EF4-FFF2-40B4-BE49-F238E27FC236}">
                  <a16:creationId xmlns:a16="http://schemas.microsoft.com/office/drawing/2014/main" id="{F37B2620-F4C3-4779-8BC9-9CA4C6CD0517}"/>
                </a:ext>
              </a:extLst>
            </p:cNvPr>
            <p:cNvSpPr>
              <a:spLocks/>
            </p:cNvSpPr>
            <p:nvPr/>
          </p:nvSpPr>
          <p:spPr bwMode="auto">
            <a:xfrm>
              <a:off x="7470368" y="4546507"/>
              <a:ext cx="113453" cy="131368"/>
            </a:xfrm>
            <a:custGeom>
              <a:avLst/>
              <a:gdLst>
                <a:gd name="T0" fmla="*/ 0 w 152"/>
                <a:gd name="T1" fmla="*/ 45 h 176"/>
                <a:gd name="T2" fmla="*/ 76 w 152"/>
                <a:gd name="T3" fmla="*/ 0 h 176"/>
                <a:gd name="T4" fmla="*/ 152 w 152"/>
                <a:gd name="T5" fmla="*/ 45 h 176"/>
                <a:gd name="T6" fmla="*/ 152 w 152"/>
                <a:gd name="T7" fmla="*/ 133 h 176"/>
                <a:gd name="T8" fmla="*/ 76 w 152"/>
                <a:gd name="T9" fmla="*/ 176 h 176"/>
                <a:gd name="T10" fmla="*/ 0 w 152"/>
                <a:gd name="T11" fmla="*/ 133 h 176"/>
                <a:gd name="T12" fmla="*/ 0 w 152"/>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152" h="176">
                  <a:moveTo>
                    <a:pt x="0" y="45"/>
                  </a:moveTo>
                  <a:lnTo>
                    <a:pt x="76" y="0"/>
                  </a:lnTo>
                  <a:lnTo>
                    <a:pt x="152" y="45"/>
                  </a:lnTo>
                  <a:lnTo>
                    <a:pt x="152" y="133"/>
                  </a:lnTo>
                  <a:lnTo>
                    <a:pt x="76" y="176"/>
                  </a:lnTo>
                  <a:lnTo>
                    <a:pt x="0" y="133"/>
                  </a:lnTo>
                  <a:lnTo>
                    <a:pt x="0" y="45"/>
                  </a:lnTo>
                  <a:close/>
                </a:path>
              </a:pathLst>
            </a:cu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sz="1765" kern="0">
                <a:solidFill>
                  <a:srgbClr val="FFFFFF"/>
                </a:solidFill>
                <a:latin typeface="Segoe UI Semilight"/>
              </a:endParaRPr>
            </a:p>
          </p:txBody>
        </p:sp>
        <p:sp>
          <p:nvSpPr>
            <p:cNvPr id="13" name="Freeform 25">
              <a:extLst>
                <a:ext uri="{FF2B5EF4-FFF2-40B4-BE49-F238E27FC236}">
                  <a16:creationId xmlns:a16="http://schemas.microsoft.com/office/drawing/2014/main" id="{B7BBA135-CF88-4B14-B0C9-DEB46B961BB3}"/>
                </a:ext>
              </a:extLst>
            </p:cNvPr>
            <p:cNvSpPr>
              <a:spLocks/>
            </p:cNvSpPr>
            <p:nvPr/>
          </p:nvSpPr>
          <p:spPr bwMode="auto">
            <a:xfrm>
              <a:off x="7470368" y="4580096"/>
              <a:ext cx="113453" cy="32842"/>
            </a:xfrm>
            <a:custGeom>
              <a:avLst/>
              <a:gdLst>
                <a:gd name="T0" fmla="*/ 152 w 152"/>
                <a:gd name="T1" fmla="*/ 0 h 44"/>
                <a:gd name="T2" fmla="*/ 76 w 152"/>
                <a:gd name="T3" fmla="*/ 44 h 44"/>
                <a:gd name="T4" fmla="*/ 0 w 152"/>
                <a:gd name="T5" fmla="*/ 0 h 44"/>
              </a:gdLst>
              <a:ahLst/>
              <a:cxnLst>
                <a:cxn ang="0">
                  <a:pos x="T0" y="T1"/>
                </a:cxn>
                <a:cxn ang="0">
                  <a:pos x="T2" y="T3"/>
                </a:cxn>
                <a:cxn ang="0">
                  <a:pos x="T4" y="T5"/>
                </a:cxn>
              </a:cxnLst>
              <a:rect l="0" t="0" r="r" b="b"/>
              <a:pathLst>
                <a:path w="152" h="44">
                  <a:moveTo>
                    <a:pt x="152" y="0"/>
                  </a:moveTo>
                  <a:lnTo>
                    <a:pt x="76" y="44"/>
                  </a:lnTo>
                  <a:lnTo>
                    <a:pt x="0" y="0"/>
                  </a:lnTo>
                </a:path>
              </a:pathLst>
            </a:cu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sz="1765" kern="0">
                <a:solidFill>
                  <a:srgbClr val="FFFFFF"/>
                </a:solidFill>
                <a:latin typeface="Segoe UI Semilight"/>
              </a:endParaRPr>
            </a:p>
          </p:txBody>
        </p:sp>
        <p:sp>
          <p:nvSpPr>
            <p:cNvPr id="14" name="Line 26">
              <a:extLst>
                <a:ext uri="{FF2B5EF4-FFF2-40B4-BE49-F238E27FC236}">
                  <a16:creationId xmlns:a16="http://schemas.microsoft.com/office/drawing/2014/main" id="{A6529079-57B1-4DC8-91CC-1546244F881C}"/>
                </a:ext>
              </a:extLst>
            </p:cNvPr>
            <p:cNvSpPr>
              <a:spLocks noChangeShapeType="1"/>
            </p:cNvSpPr>
            <p:nvPr/>
          </p:nvSpPr>
          <p:spPr bwMode="auto">
            <a:xfrm>
              <a:off x="7527095" y="4612938"/>
              <a:ext cx="0" cy="64938"/>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sz="1765" kern="0">
                <a:solidFill>
                  <a:srgbClr val="FFFFFF"/>
                </a:solidFill>
                <a:latin typeface="Segoe UI Semilight"/>
              </a:endParaRPr>
            </a:p>
          </p:txBody>
        </p:sp>
        <p:sp>
          <p:nvSpPr>
            <p:cNvPr id="15" name="Freeform 27">
              <a:extLst>
                <a:ext uri="{FF2B5EF4-FFF2-40B4-BE49-F238E27FC236}">
                  <a16:creationId xmlns:a16="http://schemas.microsoft.com/office/drawing/2014/main" id="{D43614CC-0AB2-43A5-9038-00039AB4309D}"/>
                </a:ext>
              </a:extLst>
            </p:cNvPr>
            <p:cNvSpPr>
              <a:spLocks/>
            </p:cNvSpPr>
            <p:nvPr/>
          </p:nvSpPr>
          <p:spPr bwMode="auto">
            <a:xfrm>
              <a:off x="7583821" y="4609952"/>
              <a:ext cx="61205" cy="105244"/>
            </a:xfrm>
            <a:custGeom>
              <a:avLst/>
              <a:gdLst>
                <a:gd name="T0" fmla="*/ 0 w 82"/>
                <a:gd name="T1" fmla="*/ 0 h 141"/>
                <a:gd name="T2" fmla="*/ 82 w 82"/>
                <a:gd name="T3" fmla="*/ 46 h 141"/>
                <a:gd name="T4" fmla="*/ 82 w 82"/>
                <a:gd name="T5" fmla="*/ 141 h 141"/>
              </a:gdLst>
              <a:ahLst/>
              <a:cxnLst>
                <a:cxn ang="0">
                  <a:pos x="T0" y="T1"/>
                </a:cxn>
                <a:cxn ang="0">
                  <a:pos x="T2" y="T3"/>
                </a:cxn>
                <a:cxn ang="0">
                  <a:pos x="T4" y="T5"/>
                </a:cxn>
              </a:cxnLst>
              <a:rect l="0" t="0" r="r" b="b"/>
              <a:pathLst>
                <a:path w="82" h="141">
                  <a:moveTo>
                    <a:pt x="0" y="0"/>
                  </a:moveTo>
                  <a:lnTo>
                    <a:pt x="82" y="46"/>
                  </a:lnTo>
                  <a:lnTo>
                    <a:pt x="82" y="141"/>
                  </a:lnTo>
                </a:path>
              </a:pathLst>
            </a:cu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sz="1765" kern="0">
                <a:solidFill>
                  <a:srgbClr val="FFFFFF"/>
                </a:solidFill>
                <a:latin typeface="Segoe UI Semilight"/>
              </a:endParaRPr>
            </a:p>
          </p:txBody>
        </p:sp>
        <p:sp>
          <p:nvSpPr>
            <p:cNvPr id="16" name="Freeform 28">
              <a:extLst>
                <a:ext uri="{FF2B5EF4-FFF2-40B4-BE49-F238E27FC236}">
                  <a16:creationId xmlns:a16="http://schemas.microsoft.com/office/drawing/2014/main" id="{2BCC7066-EB94-4ADE-8354-C6AE90FA9CFD}"/>
                </a:ext>
              </a:extLst>
            </p:cNvPr>
            <p:cNvSpPr>
              <a:spLocks/>
            </p:cNvSpPr>
            <p:nvPr/>
          </p:nvSpPr>
          <p:spPr bwMode="auto">
            <a:xfrm>
              <a:off x="7408417" y="4609952"/>
              <a:ext cx="61951" cy="105244"/>
            </a:xfrm>
            <a:custGeom>
              <a:avLst/>
              <a:gdLst>
                <a:gd name="T0" fmla="*/ 0 w 83"/>
                <a:gd name="T1" fmla="*/ 141 h 141"/>
                <a:gd name="T2" fmla="*/ 0 w 83"/>
                <a:gd name="T3" fmla="*/ 46 h 141"/>
                <a:gd name="T4" fmla="*/ 83 w 83"/>
                <a:gd name="T5" fmla="*/ 0 h 141"/>
              </a:gdLst>
              <a:ahLst/>
              <a:cxnLst>
                <a:cxn ang="0">
                  <a:pos x="T0" y="T1"/>
                </a:cxn>
                <a:cxn ang="0">
                  <a:pos x="T2" y="T3"/>
                </a:cxn>
                <a:cxn ang="0">
                  <a:pos x="T4" y="T5"/>
                </a:cxn>
              </a:cxnLst>
              <a:rect l="0" t="0" r="r" b="b"/>
              <a:pathLst>
                <a:path w="83" h="141">
                  <a:moveTo>
                    <a:pt x="0" y="141"/>
                  </a:moveTo>
                  <a:lnTo>
                    <a:pt x="0" y="46"/>
                  </a:lnTo>
                  <a:lnTo>
                    <a:pt x="83" y="0"/>
                  </a:lnTo>
                </a:path>
              </a:pathLst>
            </a:cu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sz="1765" kern="0">
                <a:solidFill>
                  <a:srgbClr val="FFFFFF"/>
                </a:solidFill>
                <a:latin typeface="Segoe UI Semilight"/>
              </a:endParaRPr>
            </a:p>
          </p:txBody>
        </p:sp>
      </p:grpSp>
      <p:grpSp>
        <p:nvGrpSpPr>
          <p:cNvPr id="17" name="Group 31">
            <a:extLst>
              <a:ext uri="{FF2B5EF4-FFF2-40B4-BE49-F238E27FC236}">
                <a16:creationId xmlns:a16="http://schemas.microsoft.com/office/drawing/2014/main" id="{91BE97C4-3A9F-48B1-990A-EC4D80FF02C8}"/>
              </a:ext>
            </a:extLst>
          </p:cNvPr>
          <p:cNvGrpSpPr>
            <a:grpSpLocks noChangeAspect="1"/>
          </p:cNvGrpSpPr>
          <p:nvPr/>
        </p:nvGrpSpPr>
        <p:grpSpPr bwMode="auto">
          <a:xfrm>
            <a:off x="4663502" y="4586262"/>
            <a:ext cx="259638" cy="260198"/>
            <a:chOff x="12" y="7"/>
            <a:chExt cx="221" cy="231"/>
          </a:xfrm>
        </p:grpSpPr>
        <p:sp>
          <p:nvSpPr>
            <p:cNvPr id="18" name="Rectangle 32">
              <a:extLst>
                <a:ext uri="{FF2B5EF4-FFF2-40B4-BE49-F238E27FC236}">
                  <a16:creationId xmlns:a16="http://schemas.microsoft.com/office/drawing/2014/main" id="{64943009-A937-4C5D-B867-A7A24B9C550A}"/>
                </a:ext>
              </a:extLst>
            </p:cNvPr>
            <p:cNvSpPr>
              <a:spLocks noChangeArrowheads="1"/>
            </p:cNvSpPr>
            <p:nvPr/>
          </p:nvSpPr>
          <p:spPr bwMode="auto">
            <a:xfrm>
              <a:off x="12" y="7"/>
              <a:ext cx="221" cy="60"/>
            </a:xfrm>
            <a:prstGeom prst="rect">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sz="1765" kern="0">
                <a:gradFill>
                  <a:gsLst>
                    <a:gs pos="0">
                      <a:srgbClr val="FFFFFF"/>
                    </a:gs>
                    <a:gs pos="100000">
                      <a:srgbClr val="FFFFFF"/>
                    </a:gs>
                  </a:gsLst>
                  <a:lin ang="16200000" scaled="1"/>
                </a:gradFill>
                <a:latin typeface="Segoe UI Semilight"/>
              </a:endParaRPr>
            </a:p>
          </p:txBody>
        </p:sp>
        <p:sp>
          <p:nvSpPr>
            <p:cNvPr id="19" name="Line 33">
              <a:extLst>
                <a:ext uri="{FF2B5EF4-FFF2-40B4-BE49-F238E27FC236}">
                  <a16:creationId xmlns:a16="http://schemas.microsoft.com/office/drawing/2014/main" id="{F5DA4F2A-6639-4C12-AF8E-FE13DE3745EA}"/>
                </a:ext>
              </a:extLst>
            </p:cNvPr>
            <p:cNvSpPr>
              <a:spLocks noChangeShapeType="1"/>
            </p:cNvSpPr>
            <p:nvPr/>
          </p:nvSpPr>
          <p:spPr bwMode="auto">
            <a:xfrm flipH="1">
              <a:off x="191" y="37"/>
              <a:ext cx="17" cy="0"/>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sz="1765" kern="0">
                <a:gradFill>
                  <a:gsLst>
                    <a:gs pos="0">
                      <a:srgbClr val="FFFFFF"/>
                    </a:gs>
                    <a:gs pos="100000">
                      <a:srgbClr val="FFFFFF"/>
                    </a:gs>
                  </a:gsLst>
                  <a:lin ang="16200000" scaled="1"/>
                </a:gradFill>
                <a:latin typeface="Segoe UI Semilight"/>
              </a:endParaRPr>
            </a:p>
          </p:txBody>
        </p:sp>
        <p:sp>
          <p:nvSpPr>
            <p:cNvPr id="20" name="Line 34">
              <a:extLst>
                <a:ext uri="{FF2B5EF4-FFF2-40B4-BE49-F238E27FC236}">
                  <a16:creationId xmlns:a16="http://schemas.microsoft.com/office/drawing/2014/main" id="{E89A31B8-B154-4D5F-9DEC-4C78230FDFEA}"/>
                </a:ext>
              </a:extLst>
            </p:cNvPr>
            <p:cNvSpPr>
              <a:spLocks noChangeShapeType="1"/>
            </p:cNvSpPr>
            <p:nvPr/>
          </p:nvSpPr>
          <p:spPr bwMode="auto">
            <a:xfrm flipH="1">
              <a:off x="157" y="37"/>
              <a:ext cx="17" cy="0"/>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sz="1765" kern="0">
                <a:gradFill>
                  <a:gsLst>
                    <a:gs pos="0">
                      <a:srgbClr val="FFFFFF"/>
                    </a:gs>
                    <a:gs pos="100000">
                      <a:srgbClr val="FFFFFF"/>
                    </a:gs>
                  </a:gsLst>
                  <a:lin ang="16200000" scaled="1"/>
                </a:gradFill>
                <a:latin typeface="Segoe UI Semilight"/>
              </a:endParaRPr>
            </a:p>
          </p:txBody>
        </p:sp>
        <p:sp>
          <p:nvSpPr>
            <p:cNvPr id="21" name="Line 35">
              <a:extLst>
                <a:ext uri="{FF2B5EF4-FFF2-40B4-BE49-F238E27FC236}">
                  <a16:creationId xmlns:a16="http://schemas.microsoft.com/office/drawing/2014/main" id="{794AB346-F8B2-41F2-B25C-D4B2C3644AA1}"/>
                </a:ext>
              </a:extLst>
            </p:cNvPr>
            <p:cNvSpPr>
              <a:spLocks noChangeShapeType="1"/>
            </p:cNvSpPr>
            <p:nvPr/>
          </p:nvSpPr>
          <p:spPr bwMode="auto">
            <a:xfrm flipH="1">
              <a:off x="54" y="37"/>
              <a:ext cx="69" cy="0"/>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sz="1765" kern="0">
                <a:gradFill>
                  <a:gsLst>
                    <a:gs pos="0">
                      <a:srgbClr val="FFFFFF"/>
                    </a:gs>
                    <a:gs pos="100000">
                      <a:srgbClr val="FFFFFF"/>
                    </a:gs>
                  </a:gsLst>
                  <a:lin ang="16200000" scaled="1"/>
                </a:gradFill>
                <a:latin typeface="Segoe UI Semilight"/>
              </a:endParaRPr>
            </a:p>
          </p:txBody>
        </p:sp>
        <p:sp>
          <p:nvSpPr>
            <p:cNvPr id="22" name="Rectangle 36">
              <a:extLst>
                <a:ext uri="{FF2B5EF4-FFF2-40B4-BE49-F238E27FC236}">
                  <a16:creationId xmlns:a16="http://schemas.microsoft.com/office/drawing/2014/main" id="{7E2062E8-7229-438B-B7DB-3CEDECD6541B}"/>
                </a:ext>
              </a:extLst>
            </p:cNvPr>
            <p:cNvSpPr>
              <a:spLocks noChangeArrowheads="1"/>
            </p:cNvSpPr>
            <p:nvPr/>
          </p:nvSpPr>
          <p:spPr bwMode="auto">
            <a:xfrm>
              <a:off x="12" y="93"/>
              <a:ext cx="221" cy="59"/>
            </a:xfrm>
            <a:prstGeom prst="rect">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sz="1765" kern="0">
                <a:gradFill>
                  <a:gsLst>
                    <a:gs pos="0">
                      <a:srgbClr val="FFFFFF"/>
                    </a:gs>
                    <a:gs pos="100000">
                      <a:srgbClr val="FFFFFF"/>
                    </a:gs>
                  </a:gsLst>
                  <a:lin ang="16200000" scaled="1"/>
                </a:gradFill>
                <a:latin typeface="Segoe UI Semilight"/>
              </a:endParaRPr>
            </a:p>
          </p:txBody>
        </p:sp>
        <p:sp>
          <p:nvSpPr>
            <p:cNvPr id="23" name="Line 37">
              <a:extLst>
                <a:ext uri="{FF2B5EF4-FFF2-40B4-BE49-F238E27FC236}">
                  <a16:creationId xmlns:a16="http://schemas.microsoft.com/office/drawing/2014/main" id="{6681239C-FFEB-4D7D-A3E8-A8CF148780DB}"/>
                </a:ext>
              </a:extLst>
            </p:cNvPr>
            <p:cNvSpPr>
              <a:spLocks noChangeShapeType="1"/>
            </p:cNvSpPr>
            <p:nvPr/>
          </p:nvSpPr>
          <p:spPr bwMode="auto">
            <a:xfrm flipH="1">
              <a:off x="191" y="123"/>
              <a:ext cx="17" cy="0"/>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sz="1765" kern="0">
                <a:gradFill>
                  <a:gsLst>
                    <a:gs pos="0">
                      <a:srgbClr val="FFFFFF"/>
                    </a:gs>
                    <a:gs pos="100000">
                      <a:srgbClr val="FFFFFF"/>
                    </a:gs>
                  </a:gsLst>
                  <a:lin ang="16200000" scaled="1"/>
                </a:gradFill>
                <a:latin typeface="Segoe UI Semilight"/>
              </a:endParaRPr>
            </a:p>
          </p:txBody>
        </p:sp>
        <p:sp>
          <p:nvSpPr>
            <p:cNvPr id="24" name="Line 38">
              <a:extLst>
                <a:ext uri="{FF2B5EF4-FFF2-40B4-BE49-F238E27FC236}">
                  <a16:creationId xmlns:a16="http://schemas.microsoft.com/office/drawing/2014/main" id="{BFB95AB6-F8D7-4B8A-99BA-1C9D1238625A}"/>
                </a:ext>
              </a:extLst>
            </p:cNvPr>
            <p:cNvSpPr>
              <a:spLocks noChangeShapeType="1"/>
            </p:cNvSpPr>
            <p:nvPr/>
          </p:nvSpPr>
          <p:spPr bwMode="auto">
            <a:xfrm flipH="1">
              <a:off x="157" y="123"/>
              <a:ext cx="17" cy="0"/>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sz="1765" kern="0">
                <a:gradFill>
                  <a:gsLst>
                    <a:gs pos="0">
                      <a:srgbClr val="FFFFFF"/>
                    </a:gs>
                    <a:gs pos="100000">
                      <a:srgbClr val="FFFFFF"/>
                    </a:gs>
                  </a:gsLst>
                  <a:lin ang="16200000" scaled="1"/>
                </a:gradFill>
                <a:latin typeface="Segoe UI Semilight"/>
              </a:endParaRPr>
            </a:p>
          </p:txBody>
        </p:sp>
        <p:sp>
          <p:nvSpPr>
            <p:cNvPr id="25" name="Line 39">
              <a:extLst>
                <a:ext uri="{FF2B5EF4-FFF2-40B4-BE49-F238E27FC236}">
                  <a16:creationId xmlns:a16="http://schemas.microsoft.com/office/drawing/2014/main" id="{ED073E41-131E-4B11-82D9-73D954E00FD2}"/>
                </a:ext>
              </a:extLst>
            </p:cNvPr>
            <p:cNvSpPr>
              <a:spLocks noChangeShapeType="1"/>
            </p:cNvSpPr>
            <p:nvPr/>
          </p:nvSpPr>
          <p:spPr bwMode="auto">
            <a:xfrm flipH="1">
              <a:off x="54" y="123"/>
              <a:ext cx="69" cy="0"/>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sz="1765" kern="0">
                <a:gradFill>
                  <a:gsLst>
                    <a:gs pos="0">
                      <a:srgbClr val="FFFFFF"/>
                    </a:gs>
                    <a:gs pos="100000">
                      <a:srgbClr val="FFFFFF"/>
                    </a:gs>
                  </a:gsLst>
                  <a:lin ang="16200000" scaled="1"/>
                </a:gradFill>
                <a:latin typeface="Segoe UI Semilight"/>
              </a:endParaRPr>
            </a:p>
          </p:txBody>
        </p:sp>
        <p:sp>
          <p:nvSpPr>
            <p:cNvPr id="26" name="Rectangle 40">
              <a:extLst>
                <a:ext uri="{FF2B5EF4-FFF2-40B4-BE49-F238E27FC236}">
                  <a16:creationId xmlns:a16="http://schemas.microsoft.com/office/drawing/2014/main" id="{8E10EA8C-7685-496D-AFCC-9EDCA06C2B01}"/>
                </a:ext>
              </a:extLst>
            </p:cNvPr>
            <p:cNvSpPr>
              <a:spLocks noChangeArrowheads="1"/>
            </p:cNvSpPr>
            <p:nvPr/>
          </p:nvSpPr>
          <p:spPr bwMode="auto">
            <a:xfrm>
              <a:off x="12" y="178"/>
              <a:ext cx="221" cy="60"/>
            </a:xfrm>
            <a:prstGeom prst="rect">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sz="1765" kern="0">
                <a:gradFill>
                  <a:gsLst>
                    <a:gs pos="0">
                      <a:srgbClr val="FFFFFF"/>
                    </a:gs>
                    <a:gs pos="100000">
                      <a:srgbClr val="FFFFFF"/>
                    </a:gs>
                  </a:gsLst>
                  <a:lin ang="16200000" scaled="1"/>
                </a:gradFill>
                <a:latin typeface="Segoe UI Semilight"/>
              </a:endParaRPr>
            </a:p>
          </p:txBody>
        </p:sp>
        <p:sp>
          <p:nvSpPr>
            <p:cNvPr id="27" name="Line 41">
              <a:extLst>
                <a:ext uri="{FF2B5EF4-FFF2-40B4-BE49-F238E27FC236}">
                  <a16:creationId xmlns:a16="http://schemas.microsoft.com/office/drawing/2014/main" id="{16A8699B-C6EE-4B7D-9EF4-067563DDB798}"/>
                </a:ext>
              </a:extLst>
            </p:cNvPr>
            <p:cNvSpPr>
              <a:spLocks noChangeShapeType="1"/>
            </p:cNvSpPr>
            <p:nvPr/>
          </p:nvSpPr>
          <p:spPr bwMode="auto">
            <a:xfrm flipH="1">
              <a:off x="191" y="208"/>
              <a:ext cx="17" cy="0"/>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sz="1765" kern="0">
                <a:gradFill>
                  <a:gsLst>
                    <a:gs pos="0">
                      <a:srgbClr val="FFFFFF"/>
                    </a:gs>
                    <a:gs pos="100000">
                      <a:srgbClr val="FFFFFF"/>
                    </a:gs>
                  </a:gsLst>
                  <a:lin ang="16200000" scaled="1"/>
                </a:gradFill>
                <a:latin typeface="Segoe UI Semilight"/>
              </a:endParaRPr>
            </a:p>
          </p:txBody>
        </p:sp>
        <p:sp>
          <p:nvSpPr>
            <p:cNvPr id="28" name="Line 42">
              <a:extLst>
                <a:ext uri="{FF2B5EF4-FFF2-40B4-BE49-F238E27FC236}">
                  <a16:creationId xmlns:a16="http://schemas.microsoft.com/office/drawing/2014/main" id="{12D6336D-3CB2-4ECF-9AF7-F7FF260386DD}"/>
                </a:ext>
              </a:extLst>
            </p:cNvPr>
            <p:cNvSpPr>
              <a:spLocks noChangeShapeType="1"/>
            </p:cNvSpPr>
            <p:nvPr/>
          </p:nvSpPr>
          <p:spPr bwMode="auto">
            <a:xfrm flipH="1">
              <a:off x="157" y="208"/>
              <a:ext cx="17" cy="0"/>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sz="1765" kern="0">
                <a:gradFill>
                  <a:gsLst>
                    <a:gs pos="0">
                      <a:srgbClr val="FFFFFF"/>
                    </a:gs>
                    <a:gs pos="100000">
                      <a:srgbClr val="FFFFFF"/>
                    </a:gs>
                  </a:gsLst>
                  <a:lin ang="16200000" scaled="1"/>
                </a:gradFill>
                <a:latin typeface="Segoe UI Semilight"/>
              </a:endParaRPr>
            </a:p>
          </p:txBody>
        </p:sp>
        <p:sp>
          <p:nvSpPr>
            <p:cNvPr id="29" name="Line 43">
              <a:extLst>
                <a:ext uri="{FF2B5EF4-FFF2-40B4-BE49-F238E27FC236}">
                  <a16:creationId xmlns:a16="http://schemas.microsoft.com/office/drawing/2014/main" id="{700F88D9-8B62-4F64-9467-AF6D7DF81BD6}"/>
                </a:ext>
              </a:extLst>
            </p:cNvPr>
            <p:cNvSpPr>
              <a:spLocks noChangeShapeType="1"/>
            </p:cNvSpPr>
            <p:nvPr/>
          </p:nvSpPr>
          <p:spPr bwMode="auto">
            <a:xfrm flipH="1">
              <a:off x="54" y="208"/>
              <a:ext cx="69" cy="0"/>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sz="1765" kern="0">
                <a:gradFill>
                  <a:gsLst>
                    <a:gs pos="0">
                      <a:srgbClr val="FFFFFF"/>
                    </a:gs>
                    <a:gs pos="100000">
                      <a:srgbClr val="FFFFFF"/>
                    </a:gs>
                  </a:gsLst>
                  <a:lin ang="16200000" scaled="1"/>
                </a:gradFill>
                <a:latin typeface="Segoe UI Semilight"/>
              </a:endParaRPr>
            </a:p>
          </p:txBody>
        </p:sp>
        <p:sp>
          <p:nvSpPr>
            <p:cNvPr id="30" name="Line 44">
              <a:extLst>
                <a:ext uri="{FF2B5EF4-FFF2-40B4-BE49-F238E27FC236}">
                  <a16:creationId xmlns:a16="http://schemas.microsoft.com/office/drawing/2014/main" id="{02126313-31B9-4677-B6D7-0CF8C0F0B347}"/>
                </a:ext>
              </a:extLst>
            </p:cNvPr>
            <p:cNvSpPr>
              <a:spLocks noChangeShapeType="1"/>
            </p:cNvSpPr>
            <p:nvPr/>
          </p:nvSpPr>
          <p:spPr bwMode="auto">
            <a:xfrm flipV="1">
              <a:off x="165" y="127"/>
              <a:ext cx="0" cy="25"/>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sz="1765" kern="0">
                <a:gradFill>
                  <a:gsLst>
                    <a:gs pos="0">
                      <a:srgbClr val="FFFFFF"/>
                    </a:gs>
                    <a:gs pos="100000">
                      <a:srgbClr val="FFFFFF"/>
                    </a:gs>
                  </a:gsLst>
                  <a:lin ang="16200000" scaled="1"/>
                </a:gradFill>
                <a:latin typeface="Segoe UI Semilight"/>
              </a:endParaRPr>
            </a:p>
          </p:txBody>
        </p:sp>
        <p:sp>
          <p:nvSpPr>
            <p:cNvPr id="31" name="Line 45">
              <a:extLst>
                <a:ext uri="{FF2B5EF4-FFF2-40B4-BE49-F238E27FC236}">
                  <a16:creationId xmlns:a16="http://schemas.microsoft.com/office/drawing/2014/main" id="{704BFE44-DA0C-477F-AB53-CC5DEB97DEEB}"/>
                </a:ext>
              </a:extLst>
            </p:cNvPr>
            <p:cNvSpPr>
              <a:spLocks noChangeShapeType="1"/>
            </p:cNvSpPr>
            <p:nvPr/>
          </p:nvSpPr>
          <p:spPr bwMode="auto">
            <a:xfrm flipV="1">
              <a:off x="165" y="42"/>
              <a:ext cx="0" cy="25"/>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sz="1765" kern="0">
                <a:gradFill>
                  <a:gsLst>
                    <a:gs pos="0">
                      <a:srgbClr val="FFFFFF"/>
                    </a:gs>
                    <a:gs pos="100000">
                      <a:srgbClr val="FFFFFF"/>
                    </a:gs>
                  </a:gsLst>
                  <a:lin ang="16200000" scaled="1"/>
                </a:gradFill>
                <a:latin typeface="Segoe UI Semilight"/>
              </a:endParaRPr>
            </a:p>
          </p:txBody>
        </p:sp>
        <p:sp>
          <p:nvSpPr>
            <p:cNvPr id="32" name="Line 46">
              <a:extLst>
                <a:ext uri="{FF2B5EF4-FFF2-40B4-BE49-F238E27FC236}">
                  <a16:creationId xmlns:a16="http://schemas.microsoft.com/office/drawing/2014/main" id="{842987AA-5EA8-473F-9522-54079479FECE}"/>
                </a:ext>
              </a:extLst>
            </p:cNvPr>
            <p:cNvSpPr>
              <a:spLocks noChangeShapeType="1"/>
            </p:cNvSpPr>
            <p:nvPr/>
          </p:nvSpPr>
          <p:spPr bwMode="auto">
            <a:xfrm flipV="1">
              <a:off x="165" y="212"/>
              <a:ext cx="0" cy="26"/>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sz="1765" kern="0">
                <a:gradFill>
                  <a:gsLst>
                    <a:gs pos="0">
                      <a:srgbClr val="FFFFFF"/>
                    </a:gs>
                    <a:gs pos="100000">
                      <a:srgbClr val="FFFFFF"/>
                    </a:gs>
                  </a:gsLst>
                  <a:lin ang="16200000" scaled="1"/>
                </a:gradFill>
                <a:latin typeface="Segoe UI Semilight"/>
              </a:endParaRPr>
            </a:p>
          </p:txBody>
        </p:sp>
      </p:grpSp>
      <p:sp>
        <p:nvSpPr>
          <p:cNvPr id="33" name="TextBox 32">
            <a:extLst>
              <a:ext uri="{FF2B5EF4-FFF2-40B4-BE49-F238E27FC236}">
                <a16:creationId xmlns:a16="http://schemas.microsoft.com/office/drawing/2014/main" id="{DDC27A4B-57C5-437B-AACC-03C2D6B90065}"/>
              </a:ext>
            </a:extLst>
          </p:cNvPr>
          <p:cNvSpPr txBox="1"/>
          <p:nvPr/>
        </p:nvSpPr>
        <p:spPr>
          <a:xfrm>
            <a:off x="7553768" y="4967932"/>
            <a:ext cx="1662545" cy="152349"/>
          </a:xfrm>
          <a:prstGeom prst="rect">
            <a:avLst/>
          </a:prstGeom>
          <a:noFill/>
          <a:ln>
            <a:noFill/>
          </a:ln>
        </p:spPr>
        <p:txBody>
          <a:bodyPr wrap="square" lIns="0" tIns="0" rIns="0" bIns="0" rtlCol="0" anchor="t">
            <a:spAutoFit/>
          </a:bodyPr>
          <a:lstStyle/>
          <a:p>
            <a:pPr marL="0" marR="0" lvl="0" indent="0" algn="ctr" defTabSz="896042" eaLnBrk="1" fontAlgn="auto" latinLnBrk="0" hangingPunct="1">
              <a:lnSpc>
                <a:spcPct val="90000"/>
              </a:lnSpc>
              <a:spcBef>
                <a:spcPts val="0"/>
              </a:spcBef>
              <a:spcAft>
                <a:spcPts val="588"/>
              </a:spcAft>
              <a:buClrTx/>
              <a:buSzTx/>
              <a:buFontTx/>
              <a:buNone/>
              <a:tabLst/>
              <a:defRPr/>
            </a:pPr>
            <a:r>
              <a:rPr kumimoji="0" lang="en-US" sz="1100" b="0" i="0" u="none" strike="noStrike" kern="0" cap="none" spc="0" normalizeH="0" baseline="0" noProof="0">
                <a:ln>
                  <a:noFill/>
                </a:ln>
                <a:gradFill>
                  <a:gsLst>
                    <a:gs pos="80531">
                      <a:srgbClr val="1A1A1A"/>
                    </a:gs>
                    <a:gs pos="60177">
                      <a:srgbClr val="1A1A1A"/>
                    </a:gs>
                  </a:gsLst>
                  <a:lin ang="5400000" scaled="1"/>
                </a:gradFill>
                <a:effectLst/>
                <a:uLnTx/>
                <a:uFillTx/>
              </a:rPr>
              <a:t>App, Data, &amp; AI Services</a:t>
            </a:r>
            <a:endParaRPr kumimoji="0" lang="en-US" sz="900" b="0" i="0" u="none" strike="noStrike" kern="0" cap="none" spc="0" normalizeH="0" baseline="0" noProof="0">
              <a:ln>
                <a:noFill/>
              </a:ln>
              <a:gradFill>
                <a:gsLst>
                  <a:gs pos="80531">
                    <a:srgbClr val="1A1A1A"/>
                  </a:gs>
                  <a:gs pos="60177">
                    <a:srgbClr val="1A1A1A"/>
                  </a:gs>
                </a:gsLst>
                <a:lin ang="5400000" scaled="1"/>
              </a:gradFill>
              <a:effectLst/>
              <a:uLnTx/>
              <a:uFillTx/>
            </a:endParaRPr>
          </a:p>
        </p:txBody>
      </p:sp>
      <p:sp>
        <p:nvSpPr>
          <p:cNvPr id="34" name="TextBox 33">
            <a:extLst>
              <a:ext uri="{FF2B5EF4-FFF2-40B4-BE49-F238E27FC236}">
                <a16:creationId xmlns:a16="http://schemas.microsoft.com/office/drawing/2014/main" id="{867D2B22-68C2-4296-A572-BC56E9757635}"/>
              </a:ext>
            </a:extLst>
          </p:cNvPr>
          <p:cNvSpPr txBox="1"/>
          <p:nvPr/>
        </p:nvSpPr>
        <p:spPr>
          <a:xfrm>
            <a:off x="3962049" y="4967932"/>
            <a:ext cx="1662545" cy="152349"/>
          </a:xfrm>
          <a:prstGeom prst="rect">
            <a:avLst/>
          </a:prstGeom>
          <a:noFill/>
          <a:ln>
            <a:noFill/>
          </a:ln>
        </p:spPr>
        <p:txBody>
          <a:bodyPr wrap="square" lIns="0" tIns="0" rIns="0" bIns="0"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a:lnSpc>
                <a:spcPct val="90000"/>
              </a:lnSpc>
              <a:defRPr/>
            </a:pPr>
            <a:r>
              <a:rPr lang="en-US" sz="1100">
                <a:gradFill>
                  <a:gsLst>
                    <a:gs pos="80531">
                      <a:srgbClr val="1A1A1A"/>
                    </a:gs>
                    <a:gs pos="60177">
                      <a:srgbClr val="1A1A1A"/>
                    </a:gs>
                  </a:gsLst>
                  <a:lin ang="5400000" scaled="1"/>
                </a:gradFill>
                <a:latin typeface="Segoe UI"/>
              </a:rPr>
              <a:t>Virtual Machines</a:t>
            </a:r>
          </a:p>
        </p:txBody>
      </p:sp>
      <p:sp>
        <p:nvSpPr>
          <p:cNvPr id="35" name="TextBox 34">
            <a:extLst>
              <a:ext uri="{FF2B5EF4-FFF2-40B4-BE49-F238E27FC236}">
                <a16:creationId xmlns:a16="http://schemas.microsoft.com/office/drawing/2014/main" id="{7AD52E35-B426-4EB1-9696-5A7E1E6B5EC5}"/>
              </a:ext>
            </a:extLst>
          </p:cNvPr>
          <p:cNvSpPr txBox="1"/>
          <p:nvPr/>
        </p:nvSpPr>
        <p:spPr>
          <a:xfrm>
            <a:off x="5757908" y="4967932"/>
            <a:ext cx="1662545" cy="152349"/>
          </a:xfrm>
          <a:prstGeom prst="rect">
            <a:avLst/>
          </a:prstGeom>
          <a:noFill/>
          <a:ln>
            <a:noFill/>
          </a:ln>
        </p:spPr>
        <p:txBody>
          <a:bodyPr wrap="square" lIns="0" tIns="0" rIns="0" bIns="0" rtlCol="0" anchor="t">
            <a:spAutoFit/>
          </a:bodyPr>
          <a:lstStyle>
            <a:defPPr>
              <a:defRPr lang="en-US"/>
            </a:defPPr>
            <a:lvl1pPr marR="0" lvl="0" indent="0" algn="ctr" defTabSz="896042" fontAlgn="auto">
              <a:lnSpc>
                <a:spcPct val="100000"/>
              </a:lnSpc>
              <a:spcBef>
                <a:spcPts val="0"/>
              </a:spcBef>
              <a:spcAft>
                <a:spcPts val="588"/>
              </a:spcAft>
              <a:buClrTx/>
              <a:buSzTx/>
              <a:buFontTx/>
              <a:buNone/>
              <a:tabLst/>
              <a:defRPr kumimoji="0" sz="1800" b="0" i="0" u="none" strike="noStrike" kern="0" cap="none" spc="0" normalizeH="0" baseline="0">
                <a:ln>
                  <a:noFill/>
                </a:ln>
                <a:gradFill>
                  <a:gsLst>
                    <a:gs pos="0">
                      <a:srgbClr val="1A1A1A"/>
                    </a:gs>
                    <a:gs pos="100000">
                      <a:srgbClr val="1A1A1A"/>
                    </a:gs>
                  </a:gsLst>
                  <a:lin ang="5400000" scaled="1"/>
                </a:gradFill>
                <a:effectLst/>
                <a:uLnTx/>
                <a:uFillTx/>
                <a:latin typeface="Segoe UI Semibold"/>
              </a:defRPr>
            </a:lvl1pPr>
          </a:lstStyle>
          <a:p>
            <a:pPr>
              <a:lnSpc>
                <a:spcPct val="90000"/>
              </a:lnSpc>
              <a:defRPr/>
            </a:pPr>
            <a:r>
              <a:rPr lang="en-US" sz="1100">
                <a:gradFill>
                  <a:gsLst>
                    <a:gs pos="80531">
                      <a:srgbClr val="1A1A1A"/>
                    </a:gs>
                    <a:gs pos="60177">
                      <a:srgbClr val="1A1A1A"/>
                    </a:gs>
                  </a:gsLst>
                  <a:lin ang="5400000" scaled="1"/>
                </a:gradFill>
                <a:latin typeface="Segoe UI"/>
              </a:rPr>
              <a:t>Containers</a:t>
            </a:r>
          </a:p>
        </p:txBody>
      </p:sp>
      <p:grpSp>
        <p:nvGrpSpPr>
          <p:cNvPr id="36" name="Group 35">
            <a:extLst>
              <a:ext uri="{FF2B5EF4-FFF2-40B4-BE49-F238E27FC236}">
                <a16:creationId xmlns:a16="http://schemas.microsoft.com/office/drawing/2014/main" id="{8A747E9B-B7FE-4CED-8DF4-503310ECAB3A}"/>
              </a:ext>
            </a:extLst>
          </p:cNvPr>
          <p:cNvGrpSpPr/>
          <p:nvPr/>
        </p:nvGrpSpPr>
        <p:grpSpPr>
          <a:xfrm>
            <a:off x="6423909" y="4570538"/>
            <a:ext cx="330542" cy="291647"/>
            <a:chOff x="1936408" y="5127116"/>
            <a:chExt cx="630725" cy="556508"/>
          </a:xfrm>
        </p:grpSpPr>
        <p:sp>
          <p:nvSpPr>
            <p:cNvPr id="37" name="Rectangle 36">
              <a:extLst>
                <a:ext uri="{FF2B5EF4-FFF2-40B4-BE49-F238E27FC236}">
                  <a16:creationId xmlns:a16="http://schemas.microsoft.com/office/drawing/2014/main" id="{E3C4FF72-EF89-493D-AF80-A1CA6EE671BE}"/>
                </a:ext>
              </a:extLst>
            </p:cNvPr>
            <p:cNvSpPr/>
            <p:nvPr/>
          </p:nvSpPr>
          <p:spPr bwMode="auto">
            <a:xfrm>
              <a:off x="1936408" y="5335601"/>
              <a:ext cx="630725" cy="348023"/>
            </a:xfrm>
            <a:prstGeom prst="rect">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sz="1765" kern="0" err="1">
                <a:gradFill>
                  <a:gsLst>
                    <a:gs pos="0">
                      <a:srgbClr val="FFFFFF"/>
                    </a:gs>
                    <a:gs pos="100000">
                      <a:srgbClr val="FFFFFF"/>
                    </a:gs>
                  </a:gsLst>
                  <a:lin ang="16200000" scaled="1"/>
                </a:gradFill>
                <a:latin typeface="Segoe UI Semilight"/>
              </a:endParaRPr>
            </a:p>
          </p:txBody>
        </p:sp>
        <p:grpSp>
          <p:nvGrpSpPr>
            <p:cNvPr id="38" name="Group 37">
              <a:extLst>
                <a:ext uri="{FF2B5EF4-FFF2-40B4-BE49-F238E27FC236}">
                  <a16:creationId xmlns:a16="http://schemas.microsoft.com/office/drawing/2014/main" id="{C4A5BAE4-C99D-4BE3-B127-2FAEB6AC10C1}"/>
                </a:ext>
              </a:extLst>
            </p:cNvPr>
            <p:cNvGrpSpPr/>
            <p:nvPr/>
          </p:nvGrpSpPr>
          <p:grpSpPr>
            <a:xfrm>
              <a:off x="2065006" y="5402036"/>
              <a:ext cx="373529" cy="215153"/>
              <a:chOff x="2081328" y="5432612"/>
              <a:chExt cx="373529" cy="173317"/>
            </a:xfrm>
          </p:grpSpPr>
          <p:cxnSp>
            <p:nvCxnSpPr>
              <p:cNvPr id="45" name="Straight Connector 44">
                <a:extLst>
                  <a:ext uri="{FF2B5EF4-FFF2-40B4-BE49-F238E27FC236}">
                    <a16:creationId xmlns:a16="http://schemas.microsoft.com/office/drawing/2014/main" id="{0E0BC90E-6030-4FFE-A642-A481C407E81D}"/>
                  </a:ext>
                </a:extLst>
              </p:cNvPr>
              <p:cNvCxnSpPr/>
              <p:nvPr/>
            </p:nvCxnSpPr>
            <p:spPr>
              <a:xfrm>
                <a:off x="2081328" y="5432612"/>
                <a:ext cx="0" cy="173317"/>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6" name="Straight Connector 45">
                <a:extLst>
                  <a:ext uri="{FF2B5EF4-FFF2-40B4-BE49-F238E27FC236}">
                    <a16:creationId xmlns:a16="http://schemas.microsoft.com/office/drawing/2014/main" id="{A5A22C69-B2EF-47BF-9295-0E09D241698E}"/>
                  </a:ext>
                </a:extLst>
              </p:cNvPr>
              <p:cNvCxnSpPr/>
              <p:nvPr/>
            </p:nvCxnSpPr>
            <p:spPr>
              <a:xfrm>
                <a:off x="2205838" y="5432612"/>
                <a:ext cx="0" cy="173317"/>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7" name="Straight Connector 46">
                <a:extLst>
                  <a:ext uri="{FF2B5EF4-FFF2-40B4-BE49-F238E27FC236}">
                    <a16:creationId xmlns:a16="http://schemas.microsoft.com/office/drawing/2014/main" id="{7FE18CFB-DC74-4132-8030-A42341A554CD}"/>
                  </a:ext>
                </a:extLst>
              </p:cNvPr>
              <p:cNvCxnSpPr/>
              <p:nvPr/>
            </p:nvCxnSpPr>
            <p:spPr>
              <a:xfrm>
                <a:off x="2330348" y="5432612"/>
                <a:ext cx="0" cy="173317"/>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8" name="Straight Connector 47">
                <a:extLst>
                  <a:ext uri="{FF2B5EF4-FFF2-40B4-BE49-F238E27FC236}">
                    <a16:creationId xmlns:a16="http://schemas.microsoft.com/office/drawing/2014/main" id="{A2862FDB-2FC9-4229-9CFA-5EAEC7FE1993}"/>
                  </a:ext>
                </a:extLst>
              </p:cNvPr>
              <p:cNvCxnSpPr/>
              <p:nvPr/>
            </p:nvCxnSpPr>
            <p:spPr>
              <a:xfrm>
                <a:off x="2454857" y="5432612"/>
                <a:ext cx="0" cy="173317"/>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39" name="Isosceles Triangle 67">
              <a:extLst>
                <a:ext uri="{FF2B5EF4-FFF2-40B4-BE49-F238E27FC236}">
                  <a16:creationId xmlns:a16="http://schemas.microsoft.com/office/drawing/2014/main" id="{3E418FEA-5373-492B-9A5C-92CD658A59B8}"/>
                </a:ext>
              </a:extLst>
            </p:cNvPr>
            <p:cNvSpPr/>
            <p:nvPr/>
          </p:nvSpPr>
          <p:spPr bwMode="auto">
            <a:xfrm>
              <a:off x="2041168" y="5214261"/>
              <a:ext cx="421206" cy="117735"/>
            </a:xfrm>
            <a:prstGeom prst="triangle">
              <a:avLst>
                <a:gd name="adj" fmla="val 51809"/>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sz="1765" kern="0" err="1">
                <a:gradFill>
                  <a:gsLst>
                    <a:gs pos="0">
                      <a:srgbClr val="FFFFFF"/>
                    </a:gs>
                    <a:gs pos="100000">
                      <a:srgbClr val="FFFFFF"/>
                    </a:gs>
                  </a:gsLst>
                  <a:lin ang="16200000" scaled="1"/>
                </a:gradFill>
                <a:latin typeface="Segoe UI Semilight"/>
              </a:endParaRPr>
            </a:p>
          </p:txBody>
        </p:sp>
        <p:grpSp>
          <p:nvGrpSpPr>
            <p:cNvPr id="40" name="Group 39">
              <a:extLst>
                <a:ext uri="{FF2B5EF4-FFF2-40B4-BE49-F238E27FC236}">
                  <a16:creationId xmlns:a16="http://schemas.microsoft.com/office/drawing/2014/main" id="{931075BE-6918-4179-8403-A14C2406DEDC}"/>
                </a:ext>
              </a:extLst>
            </p:cNvPr>
            <p:cNvGrpSpPr/>
            <p:nvPr/>
          </p:nvGrpSpPr>
          <p:grpSpPr>
            <a:xfrm>
              <a:off x="2203166" y="5127116"/>
              <a:ext cx="105694" cy="128643"/>
              <a:chOff x="899448" y="5121078"/>
              <a:chExt cx="207816" cy="252938"/>
            </a:xfrm>
          </p:grpSpPr>
          <p:sp>
            <p:nvSpPr>
              <p:cNvPr id="41" name="Freeform: Shape 69">
                <a:extLst>
                  <a:ext uri="{FF2B5EF4-FFF2-40B4-BE49-F238E27FC236}">
                    <a16:creationId xmlns:a16="http://schemas.microsoft.com/office/drawing/2014/main" id="{66885FF8-6727-4B33-B0B0-777AD7102BB6}"/>
                  </a:ext>
                </a:extLst>
              </p:cNvPr>
              <p:cNvSpPr/>
              <p:nvPr/>
            </p:nvSpPr>
            <p:spPr bwMode="auto">
              <a:xfrm>
                <a:off x="899448" y="5121078"/>
                <a:ext cx="207816" cy="100212"/>
              </a:xfrm>
              <a:custGeom>
                <a:avLst/>
                <a:gdLst>
                  <a:gd name="connsiteX0" fmla="*/ 0 w 207816"/>
                  <a:gd name="connsiteY0" fmla="*/ 0 h 100212"/>
                  <a:gd name="connsiteX1" fmla="*/ 207816 w 207816"/>
                  <a:gd name="connsiteY1" fmla="*/ 0 h 100212"/>
                  <a:gd name="connsiteX2" fmla="*/ 200512 w 207816"/>
                  <a:gd name="connsiteY2" fmla="*/ 36179 h 100212"/>
                  <a:gd name="connsiteX3" fmla="*/ 103908 w 207816"/>
                  <a:gd name="connsiteY3" fmla="*/ 100212 h 100212"/>
                  <a:gd name="connsiteX4" fmla="*/ 7304 w 207816"/>
                  <a:gd name="connsiteY4" fmla="*/ 36179 h 100212"/>
                  <a:gd name="connsiteX5" fmla="*/ 0 w 207816"/>
                  <a:gd name="connsiteY5" fmla="*/ 0 h 100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816" h="100212">
                    <a:moveTo>
                      <a:pt x="0" y="0"/>
                    </a:moveTo>
                    <a:lnTo>
                      <a:pt x="207816" y="0"/>
                    </a:lnTo>
                    <a:lnTo>
                      <a:pt x="200512" y="36179"/>
                    </a:lnTo>
                    <a:cubicBezTo>
                      <a:pt x="184596" y="73808"/>
                      <a:pt x="147335" y="100212"/>
                      <a:pt x="103908" y="100212"/>
                    </a:cubicBezTo>
                    <a:cubicBezTo>
                      <a:pt x="60481" y="100212"/>
                      <a:pt x="23220" y="73808"/>
                      <a:pt x="7304" y="36179"/>
                    </a:cubicBezTo>
                    <a:lnTo>
                      <a:pt x="0" y="0"/>
                    </a:lnTo>
                    <a:close/>
                  </a:path>
                </a:pathLst>
              </a:cu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sz="1765" kern="0" err="1">
                  <a:gradFill>
                    <a:gsLst>
                      <a:gs pos="0">
                        <a:srgbClr val="FFFFFF"/>
                      </a:gs>
                      <a:gs pos="100000">
                        <a:srgbClr val="FFFFFF"/>
                      </a:gs>
                    </a:gsLst>
                    <a:lin ang="16200000" scaled="1"/>
                  </a:gradFill>
                  <a:latin typeface="Segoe UI Semilight"/>
                </a:endParaRPr>
              </a:p>
            </p:txBody>
          </p:sp>
          <p:grpSp>
            <p:nvGrpSpPr>
              <p:cNvPr id="42" name="Group 41">
                <a:extLst>
                  <a:ext uri="{FF2B5EF4-FFF2-40B4-BE49-F238E27FC236}">
                    <a16:creationId xmlns:a16="http://schemas.microsoft.com/office/drawing/2014/main" id="{A3D153B0-90AC-4CB7-884C-C036CB5F9EF9}"/>
                  </a:ext>
                </a:extLst>
              </p:cNvPr>
              <p:cNvGrpSpPr/>
              <p:nvPr/>
            </p:nvGrpSpPr>
            <p:grpSpPr>
              <a:xfrm>
                <a:off x="939926" y="5224024"/>
                <a:ext cx="90345" cy="149992"/>
                <a:chOff x="962786" y="5658364"/>
                <a:chExt cx="90345" cy="149992"/>
              </a:xfrm>
            </p:grpSpPr>
            <p:sp>
              <p:nvSpPr>
                <p:cNvPr id="43" name="Freeform: Shape 71">
                  <a:extLst>
                    <a:ext uri="{FF2B5EF4-FFF2-40B4-BE49-F238E27FC236}">
                      <a16:creationId xmlns:a16="http://schemas.microsoft.com/office/drawing/2014/main" id="{A3024540-22DB-471F-A296-977FD1DB1FE3}"/>
                    </a:ext>
                  </a:extLst>
                </p:cNvPr>
                <p:cNvSpPr/>
                <p:nvPr/>
              </p:nvSpPr>
              <p:spPr bwMode="auto">
                <a:xfrm>
                  <a:off x="962786" y="5718463"/>
                  <a:ext cx="90345" cy="89893"/>
                </a:xfrm>
                <a:custGeom>
                  <a:avLst/>
                  <a:gdLst>
                    <a:gd name="connsiteX0" fmla="*/ 112007 w 207070"/>
                    <a:gd name="connsiteY0" fmla="*/ 0 h 206030"/>
                    <a:gd name="connsiteX1" fmla="*/ 143608 w 207070"/>
                    <a:gd name="connsiteY1" fmla="*/ 6380 h 206030"/>
                    <a:gd name="connsiteX2" fmla="*/ 207070 w 207070"/>
                    <a:gd name="connsiteY2" fmla="*/ 102122 h 206030"/>
                    <a:gd name="connsiteX3" fmla="*/ 103162 w 207070"/>
                    <a:gd name="connsiteY3" fmla="*/ 206030 h 206030"/>
                    <a:gd name="connsiteX4" fmla="*/ 7420 w 207070"/>
                    <a:gd name="connsiteY4" fmla="*/ 142568 h 206030"/>
                    <a:gd name="connsiteX5" fmla="*/ 0 w 207070"/>
                    <a:gd name="connsiteY5" fmla="*/ 105818 h 206030"/>
                    <a:gd name="connsiteX6" fmla="*/ 112007 w 207070"/>
                    <a:gd name="connsiteY6" fmla="*/ 105818 h 206030"/>
                    <a:gd name="connsiteX7" fmla="*/ 112007 w 207070"/>
                    <a:gd name="connsiteY7" fmla="*/ 0 h 206030"/>
                    <a:gd name="connsiteX0" fmla="*/ 112007 w 207070"/>
                    <a:gd name="connsiteY0" fmla="*/ 105818 h 206030"/>
                    <a:gd name="connsiteX1" fmla="*/ 112007 w 207070"/>
                    <a:gd name="connsiteY1" fmla="*/ 0 h 206030"/>
                    <a:gd name="connsiteX2" fmla="*/ 143608 w 207070"/>
                    <a:gd name="connsiteY2" fmla="*/ 6380 h 206030"/>
                    <a:gd name="connsiteX3" fmla="*/ 207070 w 207070"/>
                    <a:gd name="connsiteY3" fmla="*/ 102122 h 206030"/>
                    <a:gd name="connsiteX4" fmla="*/ 103162 w 207070"/>
                    <a:gd name="connsiteY4" fmla="*/ 206030 h 206030"/>
                    <a:gd name="connsiteX5" fmla="*/ 7420 w 207070"/>
                    <a:gd name="connsiteY5" fmla="*/ 142568 h 206030"/>
                    <a:gd name="connsiteX6" fmla="*/ 0 w 207070"/>
                    <a:gd name="connsiteY6" fmla="*/ 105818 h 206030"/>
                    <a:gd name="connsiteX7" fmla="*/ 203447 w 207070"/>
                    <a:gd name="connsiteY7" fmla="*/ 197258 h 206030"/>
                    <a:gd name="connsiteX0" fmla="*/ 112007 w 207070"/>
                    <a:gd name="connsiteY0" fmla="*/ 105818 h 206030"/>
                    <a:gd name="connsiteX1" fmla="*/ 112007 w 207070"/>
                    <a:gd name="connsiteY1" fmla="*/ 0 h 206030"/>
                    <a:gd name="connsiteX2" fmla="*/ 143608 w 207070"/>
                    <a:gd name="connsiteY2" fmla="*/ 6380 h 206030"/>
                    <a:gd name="connsiteX3" fmla="*/ 207070 w 207070"/>
                    <a:gd name="connsiteY3" fmla="*/ 102122 h 206030"/>
                    <a:gd name="connsiteX4" fmla="*/ 103162 w 207070"/>
                    <a:gd name="connsiteY4" fmla="*/ 206030 h 206030"/>
                    <a:gd name="connsiteX5" fmla="*/ 7420 w 207070"/>
                    <a:gd name="connsiteY5" fmla="*/ 142568 h 206030"/>
                    <a:gd name="connsiteX6" fmla="*/ 0 w 207070"/>
                    <a:gd name="connsiteY6" fmla="*/ 105818 h 206030"/>
                    <a:gd name="connsiteX0" fmla="*/ 112007 w 207070"/>
                    <a:gd name="connsiteY0" fmla="*/ 0 h 206030"/>
                    <a:gd name="connsiteX1" fmla="*/ 143608 w 207070"/>
                    <a:gd name="connsiteY1" fmla="*/ 6380 h 206030"/>
                    <a:gd name="connsiteX2" fmla="*/ 207070 w 207070"/>
                    <a:gd name="connsiteY2" fmla="*/ 102122 h 206030"/>
                    <a:gd name="connsiteX3" fmla="*/ 103162 w 207070"/>
                    <a:gd name="connsiteY3" fmla="*/ 206030 h 206030"/>
                    <a:gd name="connsiteX4" fmla="*/ 7420 w 207070"/>
                    <a:gd name="connsiteY4" fmla="*/ 142568 h 206030"/>
                    <a:gd name="connsiteX5" fmla="*/ 0 w 207070"/>
                    <a:gd name="connsiteY5" fmla="*/ 105818 h 206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070" h="206030">
                      <a:moveTo>
                        <a:pt x="112007" y="0"/>
                      </a:moveTo>
                      <a:lnTo>
                        <a:pt x="143608" y="6380"/>
                      </a:lnTo>
                      <a:cubicBezTo>
                        <a:pt x="180902" y="22154"/>
                        <a:pt x="207070" y="59082"/>
                        <a:pt x="207070" y="102122"/>
                      </a:cubicBezTo>
                      <a:cubicBezTo>
                        <a:pt x="207070" y="159509"/>
                        <a:pt x="160549" y="206030"/>
                        <a:pt x="103162" y="206030"/>
                      </a:cubicBezTo>
                      <a:cubicBezTo>
                        <a:pt x="60122" y="206030"/>
                        <a:pt x="23194" y="179862"/>
                        <a:pt x="7420" y="142568"/>
                      </a:cubicBezTo>
                      <a:lnTo>
                        <a:pt x="0" y="105818"/>
                      </a:lnTo>
                    </a:path>
                  </a:pathLst>
                </a:cu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defTabSz="914192">
                    <a:lnSpc>
                      <a:spcPct val="90000"/>
                    </a:lnSpc>
                    <a:defRPr/>
                  </a:pPr>
                  <a:endParaRPr lang="en-US" sz="1765" kern="0" err="1">
                    <a:gradFill>
                      <a:gsLst>
                        <a:gs pos="0">
                          <a:srgbClr val="FFFFFF"/>
                        </a:gs>
                        <a:gs pos="100000">
                          <a:srgbClr val="FFFFFF"/>
                        </a:gs>
                      </a:gsLst>
                      <a:lin ang="16200000" scaled="1"/>
                    </a:gradFill>
                    <a:latin typeface="Segoe UI Semilight"/>
                  </a:endParaRPr>
                </a:p>
              </p:txBody>
            </p:sp>
            <p:cxnSp>
              <p:nvCxnSpPr>
                <p:cNvPr id="44" name="Straight Connector 43">
                  <a:extLst>
                    <a:ext uri="{FF2B5EF4-FFF2-40B4-BE49-F238E27FC236}">
                      <a16:creationId xmlns:a16="http://schemas.microsoft.com/office/drawing/2014/main" id="{0B6515A8-6184-455E-BE89-28ECD7B87258}"/>
                    </a:ext>
                  </a:extLst>
                </p:cNvPr>
                <p:cNvCxnSpPr/>
                <p:nvPr/>
              </p:nvCxnSpPr>
              <p:spPr>
                <a:xfrm flipV="1">
                  <a:off x="1026751" y="5658364"/>
                  <a:ext cx="0" cy="66435"/>
                </a:xfrm>
                <a:prstGeom prst="line">
                  <a:avLst/>
                </a:prstGeom>
                <a:noFill/>
                <a:ln w="12700" cap="flat">
                  <a:solidFill>
                    <a:srgbClr val="1A1A1A"/>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grpSp>
      <p:sp>
        <p:nvSpPr>
          <p:cNvPr id="49" name="Rectangle 48">
            <a:extLst>
              <a:ext uri="{FF2B5EF4-FFF2-40B4-BE49-F238E27FC236}">
                <a16:creationId xmlns:a16="http://schemas.microsoft.com/office/drawing/2014/main" id="{919F6A67-1312-4031-AB15-D32A4972B211}"/>
              </a:ext>
            </a:extLst>
          </p:cNvPr>
          <p:cNvSpPr/>
          <p:nvPr/>
        </p:nvSpPr>
        <p:spPr bwMode="auto">
          <a:xfrm>
            <a:off x="3290531" y="3997536"/>
            <a:ext cx="6675120" cy="1581912"/>
          </a:xfrm>
          <a:prstGeom prst="rect">
            <a:avLst/>
          </a:prstGeom>
          <a:solidFill>
            <a:srgbClr val="FFFFFF">
              <a:lumMod val="95000"/>
              <a:alpha val="76000"/>
            </a:srgbClr>
          </a:solidFill>
          <a:ln w="10795" cap="flat" cmpd="sng" algn="ctr">
            <a:noFill/>
            <a:prstDash val="solid"/>
          </a:ln>
          <a:effectLst>
            <a:outerShdw blurRad="190500" dist="38100" dir="2700000" algn="tl" rotWithShape="0">
              <a:prstClr val="black">
                <a:alpha val="10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endParaRPr lang="en-US" sz="1600" kern="0" err="1">
              <a:noFill/>
              <a:latin typeface="Segoe UI Semibold"/>
            </a:endParaRPr>
          </a:p>
        </p:txBody>
      </p:sp>
      <p:sp>
        <p:nvSpPr>
          <p:cNvPr id="50" name="Left Bracket 49">
            <a:extLst>
              <a:ext uri="{FF2B5EF4-FFF2-40B4-BE49-F238E27FC236}">
                <a16:creationId xmlns:a16="http://schemas.microsoft.com/office/drawing/2014/main" id="{A898BCC0-592E-4806-8686-96EA08B759F5}"/>
              </a:ext>
            </a:extLst>
          </p:cNvPr>
          <p:cNvSpPr/>
          <p:nvPr/>
        </p:nvSpPr>
        <p:spPr>
          <a:xfrm rot="16200000">
            <a:off x="6480066" y="2580294"/>
            <a:ext cx="296050" cy="6675120"/>
          </a:xfrm>
          <a:prstGeom prst="leftBracket">
            <a:avLst>
              <a:gd name="adj" fmla="val 2963"/>
            </a:avLst>
          </a:prstGeom>
          <a:noFill/>
          <a:ln w="15875" cap="flat" cmpd="sng" algn="ctr">
            <a:solidFill>
              <a:srgbClr val="D2D2D2"/>
            </a:solidFill>
            <a:prstDash val="solid"/>
            <a:headEnd type="none" w="lg" len="med"/>
            <a:tailEnd type="none" w="lg"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1A1A1A"/>
              </a:solidFill>
              <a:effectLst/>
              <a:uLnTx/>
              <a:uFillTx/>
            </a:endParaRPr>
          </a:p>
        </p:txBody>
      </p:sp>
      <p:sp>
        <p:nvSpPr>
          <p:cNvPr id="51" name="TextBox 50">
            <a:extLst>
              <a:ext uri="{FF2B5EF4-FFF2-40B4-BE49-F238E27FC236}">
                <a16:creationId xmlns:a16="http://schemas.microsoft.com/office/drawing/2014/main" id="{4A5D36EB-D893-4D73-819A-F5153F2D2D35}"/>
              </a:ext>
            </a:extLst>
          </p:cNvPr>
          <p:cNvSpPr txBox="1"/>
          <p:nvPr/>
        </p:nvSpPr>
        <p:spPr>
          <a:xfrm>
            <a:off x="6091076" y="5934996"/>
            <a:ext cx="1074029" cy="276999"/>
          </a:xfrm>
          <a:prstGeom prst="rect">
            <a:avLst/>
          </a:prstGeom>
          <a:solidFill>
            <a:srgbClr val="E6E6E6"/>
          </a:solidFill>
        </p:spPr>
        <p:txBody>
          <a:bodyPr wrap="square" lIns="0" tIns="0" rIns="0" bIns="0" rtlCol="0">
            <a:spAutoFit/>
          </a:bodyPr>
          <a:lstStyle/>
          <a:p>
            <a:pPr marL="0" marR="0" lvl="0" indent="0" algn="ctr" defTabSz="896042" eaLnBrk="1" fontAlgn="auto" latinLnBrk="0" hangingPunct="1">
              <a:lnSpc>
                <a:spcPct val="100000"/>
              </a:lnSpc>
              <a:spcBef>
                <a:spcPts val="0"/>
              </a:spcBef>
              <a:spcAft>
                <a:spcPts val="588"/>
              </a:spcAft>
              <a:buClrTx/>
              <a:buSzTx/>
              <a:buFontTx/>
              <a:buNone/>
              <a:tabLst/>
              <a:defRPr/>
            </a:pPr>
            <a:r>
              <a:rPr kumimoji="0" lang="en-US" sz="1800" b="0" i="0" u="none" strike="noStrike" kern="0" cap="none" spc="0" normalizeH="0" baseline="0" noProof="0" dirty="0">
                <a:ln>
                  <a:noFill/>
                </a:ln>
                <a:solidFill>
                  <a:srgbClr val="D2D2D2"/>
                </a:solidFill>
                <a:effectLst/>
                <a:uLnTx/>
                <a:uFillTx/>
                <a:latin typeface="Segoe UI Semibold"/>
              </a:rPr>
              <a:t>DevOps</a:t>
            </a:r>
          </a:p>
        </p:txBody>
      </p:sp>
      <p:sp>
        <p:nvSpPr>
          <p:cNvPr id="52" name="Rectangle 51">
            <a:extLst>
              <a:ext uri="{FF2B5EF4-FFF2-40B4-BE49-F238E27FC236}">
                <a16:creationId xmlns:a16="http://schemas.microsoft.com/office/drawing/2014/main" id="{D06FC0D1-14E3-4AEC-8A13-2C3D5918EBDC}"/>
              </a:ext>
            </a:extLst>
          </p:cNvPr>
          <p:cNvSpPr/>
          <p:nvPr/>
        </p:nvSpPr>
        <p:spPr bwMode="auto">
          <a:xfrm>
            <a:off x="0" y="2414165"/>
            <a:ext cx="12192000" cy="1583371"/>
          </a:xfrm>
          <a:prstGeom prst="rect">
            <a:avLst/>
          </a:prstGeom>
          <a:solidFill>
            <a:srgbClr val="0078D4"/>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endParaRPr lang="en-US" sz="1600" kern="0" err="1">
              <a:noFill/>
              <a:latin typeface="Segoe UI Semibold"/>
            </a:endParaRPr>
          </a:p>
        </p:txBody>
      </p:sp>
      <p:sp>
        <p:nvSpPr>
          <p:cNvPr id="53" name="Rectangle 52">
            <a:extLst>
              <a:ext uri="{FF2B5EF4-FFF2-40B4-BE49-F238E27FC236}">
                <a16:creationId xmlns:a16="http://schemas.microsoft.com/office/drawing/2014/main" id="{2FC0A0CD-C78E-4B22-A461-4EAD6FB95EB6}"/>
              </a:ext>
            </a:extLst>
          </p:cNvPr>
          <p:cNvSpPr/>
          <p:nvPr/>
        </p:nvSpPr>
        <p:spPr>
          <a:xfrm>
            <a:off x="5224133" y="2732983"/>
            <a:ext cx="2127870" cy="249299"/>
          </a:xfrm>
          <a:prstGeom prst="rect">
            <a:avLst/>
          </a:prstGeom>
          <a:noFill/>
        </p:spPr>
        <p:txBody>
          <a:bodyPr wrap="square" lIns="0" tIns="0" rIns="0" bIns="0" anchor="ctr">
            <a:spAutoFit/>
          </a:bodyPr>
          <a:lstStyle/>
          <a:p>
            <a:pPr algn="ctr" defTabSz="914102">
              <a:lnSpc>
                <a:spcPct val="90000"/>
              </a:lnSpc>
              <a:defRPr/>
            </a:pPr>
            <a:r>
              <a:rPr lang="en-US" b="1" spc="-50" dirty="0">
                <a:gradFill>
                  <a:gsLst>
                    <a:gs pos="93805">
                      <a:srgbClr val="FFFFFF"/>
                    </a:gs>
                    <a:gs pos="80531">
                      <a:srgbClr val="FFFFFF"/>
                    </a:gs>
                  </a:gsLst>
                  <a:lin ang="5400000" scaled="1"/>
                </a:gradFill>
                <a:latin typeface="Segoe UI Semibold"/>
                <a:ea typeface="Segoe UI" pitchFamily="34" charset="0"/>
                <a:cs typeface="Segoe UI Semibold" panose="020B0702040204020203" pitchFamily="34" charset="0"/>
              </a:rPr>
              <a:t>&amp; modernization</a:t>
            </a:r>
          </a:p>
        </p:txBody>
      </p:sp>
      <p:sp>
        <p:nvSpPr>
          <p:cNvPr id="54" name="TextBox 53">
            <a:extLst>
              <a:ext uri="{FF2B5EF4-FFF2-40B4-BE49-F238E27FC236}">
                <a16:creationId xmlns:a16="http://schemas.microsoft.com/office/drawing/2014/main" id="{256A10CC-1AE1-4281-B502-FD2A242B3690}"/>
              </a:ext>
            </a:extLst>
          </p:cNvPr>
          <p:cNvSpPr txBox="1"/>
          <p:nvPr/>
        </p:nvSpPr>
        <p:spPr>
          <a:xfrm>
            <a:off x="878927" y="1846853"/>
            <a:ext cx="1516924" cy="249299"/>
          </a:xfrm>
          <a:prstGeom prst="rect">
            <a:avLst/>
          </a:prstGeom>
          <a:noFill/>
        </p:spPr>
        <p:txBody>
          <a:bodyPr wrap="square" lIns="0" tIns="0" rIns="0" bIns="0" rtlCol="0">
            <a:spAutoFit/>
          </a:bodyPr>
          <a:lstStyle/>
          <a:p>
            <a:pPr algn="ctr" defTabSz="914102">
              <a:lnSpc>
                <a:spcPct val="90000"/>
              </a:lnSpc>
              <a:defRPr/>
            </a:pPr>
            <a:r>
              <a:rPr lang="en-US" b="1" spc="-50">
                <a:gradFill>
                  <a:gsLst>
                    <a:gs pos="36283">
                      <a:srgbClr val="0078D4"/>
                    </a:gs>
                    <a:gs pos="61000">
                      <a:srgbClr val="0078D4"/>
                    </a:gs>
                  </a:gsLst>
                  <a:lin ang="5400000" scaled="1"/>
                </a:gradFill>
                <a:latin typeface="Segoe UI Semibold"/>
                <a:ea typeface="Segoe UI" pitchFamily="34" charset="0"/>
                <a:cs typeface="Segoe UI Semibold" panose="020B0702040204020203" pitchFamily="34" charset="0"/>
              </a:rPr>
              <a:t>On-premises</a:t>
            </a:r>
          </a:p>
        </p:txBody>
      </p:sp>
      <p:sp>
        <p:nvSpPr>
          <p:cNvPr id="55" name="Rectangle 54">
            <a:extLst>
              <a:ext uri="{FF2B5EF4-FFF2-40B4-BE49-F238E27FC236}">
                <a16:creationId xmlns:a16="http://schemas.microsoft.com/office/drawing/2014/main" id="{A769BC41-3E4C-4D96-8BD1-661C6B7F22C7}"/>
              </a:ext>
            </a:extLst>
          </p:cNvPr>
          <p:cNvSpPr/>
          <p:nvPr/>
        </p:nvSpPr>
        <p:spPr bwMode="auto">
          <a:xfrm>
            <a:off x="588263" y="2291450"/>
            <a:ext cx="2098252" cy="1828800"/>
          </a:xfrm>
          <a:prstGeom prst="rect">
            <a:avLst/>
          </a:prstGeom>
          <a:solidFill>
            <a:srgbClr val="FFFFFF">
              <a:lumMod val="95000"/>
            </a:srgbClr>
          </a:solidFill>
          <a:ln w="10795" cap="flat" cmpd="sng" algn="ctr">
            <a:noFill/>
            <a:prstDash val="solid"/>
          </a:ln>
          <a:effectLst>
            <a:outerShdw blurRad="190500" dist="38100" dir="2700000" algn="tl" rotWithShape="0">
              <a:prstClr val="black">
                <a:alpha val="15000"/>
              </a:prstClr>
            </a:outerShdw>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r>
              <a:rPr lang="en-US" sz="1600" kern="0">
                <a:noFill/>
                <a:latin typeface="Segoe UI Semibold"/>
              </a:rPr>
              <a:t>b</a:t>
            </a:r>
          </a:p>
        </p:txBody>
      </p:sp>
      <p:sp>
        <p:nvSpPr>
          <p:cNvPr id="56" name="Oval 23">
            <a:extLst>
              <a:ext uri="{FF2B5EF4-FFF2-40B4-BE49-F238E27FC236}">
                <a16:creationId xmlns:a16="http://schemas.microsoft.com/office/drawing/2014/main" id="{E996D84A-5F3E-48CD-9B8D-B6C0F17412BE}"/>
              </a:ext>
            </a:extLst>
          </p:cNvPr>
          <p:cNvSpPr>
            <a:spLocks noChangeArrowheads="1"/>
          </p:cNvSpPr>
          <p:nvPr/>
        </p:nvSpPr>
        <p:spPr bwMode="auto">
          <a:xfrm>
            <a:off x="770344" y="2476673"/>
            <a:ext cx="1734093" cy="199953"/>
          </a:xfrm>
          <a:prstGeom prst="rect">
            <a:avLst/>
          </a:prstGeom>
          <a:noFill/>
          <a:ln w="1079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de-DE" sz="1400" kern="0">
                <a:gradFill>
                  <a:gsLst>
                    <a:gs pos="38739">
                      <a:srgbClr val="1A1A1A"/>
                    </a:gs>
                    <a:gs pos="58000">
                      <a:srgbClr val="1A1A1A"/>
                    </a:gs>
                  </a:gsLst>
                  <a:lin ang="5400000" scaled="0"/>
                </a:gradFill>
                <a:latin typeface="Segoe UI Semibold"/>
              </a:rPr>
              <a:t>Applications</a:t>
            </a:r>
          </a:p>
        </p:txBody>
      </p:sp>
      <p:sp>
        <p:nvSpPr>
          <p:cNvPr id="57" name="Oval 23">
            <a:extLst>
              <a:ext uri="{FF2B5EF4-FFF2-40B4-BE49-F238E27FC236}">
                <a16:creationId xmlns:a16="http://schemas.microsoft.com/office/drawing/2014/main" id="{734A28B9-BFEE-47AF-8249-9740F7E72765}"/>
              </a:ext>
            </a:extLst>
          </p:cNvPr>
          <p:cNvSpPr>
            <a:spLocks noChangeArrowheads="1"/>
          </p:cNvSpPr>
          <p:nvPr/>
        </p:nvSpPr>
        <p:spPr bwMode="auto">
          <a:xfrm>
            <a:off x="770344" y="3735076"/>
            <a:ext cx="1734093" cy="199953"/>
          </a:xfrm>
          <a:prstGeom prst="rect">
            <a:avLst/>
          </a:prstGeom>
          <a:noFill/>
          <a:ln w="1079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de-DE" sz="1400" kern="0">
                <a:gradFill>
                  <a:gsLst>
                    <a:gs pos="38739">
                      <a:srgbClr val="1A1A1A"/>
                    </a:gs>
                    <a:gs pos="58000">
                      <a:srgbClr val="1A1A1A"/>
                    </a:gs>
                  </a:gsLst>
                  <a:lin ang="5400000" scaled="0"/>
                </a:gradFill>
                <a:latin typeface="Segoe UI Semibold"/>
              </a:rPr>
              <a:t>Infrastructure</a:t>
            </a:r>
          </a:p>
        </p:txBody>
      </p:sp>
      <p:sp>
        <p:nvSpPr>
          <p:cNvPr id="58" name="Oval 23">
            <a:extLst>
              <a:ext uri="{FF2B5EF4-FFF2-40B4-BE49-F238E27FC236}">
                <a16:creationId xmlns:a16="http://schemas.microsoft.com/office/drawing/2014/main" id="{02F48547-15C2-4239-8CC0-8B577E75131D}"/>
              </a:ext>
            </a:extLst>
          </p:cNvPr>
          <p:cNvSpPr>
            <a:spLocks noChangeArrowheads="1"/>
          </p:cNvSpPr>
          <p:nvPr/>
        </p:nvSpPr>
        <p:spPr bwMode="auto">
          <a:xfrm>
            <a:off x="770344" y="3105873"/>
            <a:ext cx="1734093" cy="199953"/>
          </a:xfrm>
          <a:prstGeom prst="rect">
            <a:avLst/>
          </a:prstGeom>
          <a:no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de-DE" sz="1400" kern="0">
                <a:gradFill>
                  <a:gsLst>
                    <a:gs pos="38739">
                      <a:srgbClr val="1A1A1A"/>
                    </a:gs>
                    <a:gs pos="58000">
                      <a:srgbClr val="1A1A1A"/>
                    </a:gs>
                  </a:gsLst>
                  <a:lin ang="5400000" scaled="0"/>
                </a:gradFill>
                <a:latin typeface="Segoe UI Semibold"/>
              </a:rPr>
              <a:t>Data + intelligence</a:t>
            </a:r>
          </a:p>
        </p:txBody>
      </p:sp>
      <p:sp>
        <p:nvSpPr>
          <p:cNvPr id="59" name="Rectangle 58">
            <a:extLst>
              <a:ext uri="{FF2B5EF4-FFF2-40B4-BE49-F238E27FC236}">
                <a16:creationId xmlns:a16="http://schemas.microsoft.com/office/drawing/2014/main" id="{D85D1A29-C0B8-4FB9-A85D-6274BD0C3929}"/>
              </a:ext>
            </a:extLst>
          </p:cNvPr>
          <p:cNvSpPr/>
          <p:nvPr/>
        </p:nvSpPr>
        <p:spPr bwMode="auto">
          <a:xfrm>
            <a:off x="588263" y="2884751"/>
            <a:ext cx="2098252" cy="12995"/>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endParaRPr lang="en-US" sz="1200" kern="0" err="1">
              <a:gradFill>
                <a:gsLst>
                  <a:gs pos="0">
                    <a:srgbClr val="FFFFFF"/>
                  </a:gs>
                  <a:gs pos="100000">
                    <a:srgbClr val="FFFFFF"/>
                  </a:gs>
                </a:gsLst>
                <a:lin ang="5400000" scaled="0"/>
              </a:gradFill>
              <a:ea typeface="Segoe UI" pitchFamily="34" charset="0"/>
              <a:cs typeface="Segoe UI" pitchFamily="34" charset="0"/>
            </a:endParaRPr>
          </a:p>
        </p:txBody>
      </p:sp>
      <p:sp>
        <p:nvSpPr>
          <p:cNvPr id="60" name="Rectangle 59">
            <a:extLst>
              <a:ext uri="{FF2B5EF4-FFF2-40B4-BE49-F238E27FC236}">
                <a16:creationId xmlns:a16="http://schemas.microsoft.com/office/drawing/2014/main" id="{EA978E43-4789-428F-AC2B-8710F5738113}"/>
              </a:ext>
            </a:extLst>
          </p:cNvPr>
          <p:cNvSpPr/>
          <p:nvPr/>
        </p:nvSpPr>
        <p:spPr bwMode="auto">
          <a:xfrm>
            <a:off x="588263" y="3513953"/>
            <a:ext cx="2098252" cy="12995"/>
          </a:xfrm>
          <a:prstGeom prst="rect">
            <a:avLst/>
          </a:prstGeom>
          <a:solidFill>
            <a:srgbClr val="E6E6E6"/>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defRPr/>
            </a:pPr>
            <a:endParaRPr lang="en-US" sz="1200" kern="0" err="1">
              <a:gradFill>
                <a:gsLst>
                  <a:gs pos="0">
                    <a:srgbClr val="FFFFFF"/>
                  </a:gs>
                  <a:gs pos="100000">
                    <a:srgbClr val="FFFFFF"/>
                  </a:gs>
                </a:gsLst>
                <a:lin ang="5400000" scaled="0"/>
              </a:gradFill>
              <a:ea typeface="Segoe UI" pitchFamily="34" charset="0"/>
              <a:cs typeface="Segoe UI" pitchFamily="34" charset="0"/>
            </a:endParaRPr>
          </a:p>
        </p:txBody>
      </p:sp>
      <p:sp>
        <p:nvSpPr>
          <p:cNvPr id="61" name="TextBox 60">
            <a:extLst>
              <a:ext uri="{FF2B5EF4-FFF2-40B4-BE49-F238E27FC236}">
                <a16:creationId xmlns:a16="http://schemas.microsoft.com/office/drawing/2014/main" id="{D4A72FA9-F6DB-4CA2-BDF6-0AA44684035A}"/>
              </a:ext>
            </a:extLst>
          </p:cNvPr>
          <p:cNvSpPr txBox="1"/>
          <p:nvPr/>
        </p:nvSpPr>
        <p:spPr>
          <a:xfrm>
            <a:off x="10321941" y="2732983"/>
            <a:ext cx="906843" cy="249299"/>
          </a:xfrm>
          <a:prstGeom prst="rect">
            <a:avLst/>
          </a:prstGeom>
          <a:noFill/>
        </p:spPr>
        <p:txBody>
          <a:bodyPr wrap="square" lIns="0" tIns="0" rIns="0" bIns="0" anchor="ctr">
            <a:spAutoFit/>
          </a:bodyPr>
          <a:lstStyle>
            <a:defPPr>
              <a:defRPr lang="en-US"/>
            </a:defPPr>
            <a:lvl1pPr lvl="0" algn="ctr" defTabSz="914102">
              <a:lnSpc>
                <a:spcPct val="90000"/>
              </a:lnSpc>
              <a:defRPr sz="1800" b="1">
                <a:gradFill>
                  <a:gsLst>
                    <a:gs pos="0">
                      <a:srgbClr val="0078D4"/>
                    </a:gs>
                    <a:gs pos="100000">
                      <a:srgbClr val="0078D4"/>
                    </a:gs>
                  </a:gsLst>
                  <a:lin ang="5400000" scaled="1"/>
                </a:gradFill>
                <a:ea typeface="Segoe UI" pitchFamily="34" charset="0"/>
                <a:cs typeface="Segoe UI Semibold" panose="020B0702040204020203" pitchFamily="34" charset="0"/>
              </a:defRPr>
            </a:lvl1pPr>
          </a:lstStyle>
          <a:p>
            <a:pPr>
              <a:defRPr/>
            </a:pPr>
            <a:r>
              <a:rPr lang="en-US" spc="-50">
                <a:gradFill>
                  <a:gsLst>
                    <a:gs pos="93805">
                      <a:srgbClr val="FFFFFF"/>
                    </a:gs>
                    <a:gs pos="80531">
                      <a:srgbClr val="FFFFFF"/>
                    </a:gs>
                  </a:gsLst>
                  <a:lin ang="5400000" scaled="1"/>
                </a:gradFill>
                <a:latin typeface="Segoe UI Semibold"/>
              </a:rPr>
              <a:t>SaaS</a:t>
            </a:r>
          </a:p>
        </p:txBody>
      </p:sp>
      <p:sp>
        <p:nvSpPr>
          <p:cNvPr id="62" name="TextBox 61">
            <a:extLst>
              <a:ext uri="{FF2B5EF4-FFF2-40B4-BE49-F238E27FC236}">
                <a16:creationId xmlns:a16="http://schemas.microsoft.com/office/drawing/2014/main" id="{60176CCB-1DFE-4D6E-A150-5ABEF1AC4FD9}"/>
              </a:ext>
            </a:extLst>
          </p:cNvPr>
          <p:cNvSpPr txBox="1"/>
          <p:nvPr/>
        </p:nvSpPr>
        <p:spPr>
          <a:xfrm>
            <a:off x="8366408" y="2732983"/>
            <a:ext cx="1481804" cy="249299"/>
          </a:xfrm>
          <a:prstGeom prst="rect">
            <a:avLst/>
          </a:prstGeom>
          <a:noFill/>
        </p:spPr>
        <p:txBody>
          <a:bodyPr wrap="square" lIns="0" tIns="0" rIns="0" bIns="0" anchor="ctr">
            <a:spAutoFit/>
          </a:bodyPr>
          <a:lstStyle>
            <a:defPPr>
              <a:defRPr lang="en-US"/>
            </a:defPPr>
            <a:lvl1pPr lvl="0" algn="ctr" defTabSz="914102">
              <a:lnSpc>
                <a:spcPct val="90000"/>
              </a:lnSpc>
              <a:defRPr sz="1800" b="1">
                <a:gradFill>
                  <a:gsLst>
                    <a:gs pos="0">
                      <a:srgbClr val="0078D4"/>
                    </a:gs>
                    <a:gs pos="100000">
                      <a:srgbClr val="0078D4"/>
                    </a:gs>
                  </a:gsLst>
                  <a:lin ang="5400000" scaled="1"/>
                </a:gradFill>
                <a:ea typeface="Segoe UI" pitchFamily="34" charset="0"/>
                <a:cs typeface="Segoe UI Semibold" panose="020B0702040204020203" pitchFamily="34" charset="0"/>
              </a:defRPr>
            </a:lvl1pPr>
          </a:lstStyle>
          <a:p>
            <a:pPr>
              <a:defRPr/>
            </a:pPr>
            <a:r>
              <a:rPr lang="en-US" spc="-50" dirty="0">
                <a:gradFill>
                  <a:gsLst>
                    <a:gs pos="93805">
                      <a:srgbClr val="FFFFFF"/>
                    </a:gs>
                    <a:gs pos="80531">
                      <a:srgbClr val="FFFFFF"/>
                    </a:gs>
                  </a:gsLst>
                  <a:lin ang="5400000" scaled="1"/>
                </a:gradFill>
                <a:latin typeface="Segoe UI Semibold"/>
              </a:rPr>
              <a:t>Cloud-native</a:t>
            </a:r>
          </a:p>
        </p:txBody>
      </p:sp>
      <p:sp>
        <p:nvSpPr>
          <p:cNvPr id="63" name="TextBox 62">
            <a:extLst>
              <a:ext uri="{FF2B5EF4-FFF2-40B4-BE49-F238E27FC236}">
                <a16:creationId xmlns:a16="http://schemas.microsoft.com/office/drawing/2014/main" id="{91D2D5E1-459A-4C0B-B63C-1CEFFB85EE84}"/>
              </a:ext>
            </a:extLst>
          </p:cNvPr>
          <p:cNvSpPr txBox="1"/>
          <p:nvPr/>
        </p:nvSpPr>
        <p:spPr>
          <a:xfrm>
            <a:off x="5272442" y="3457119"/>
            <a:ext cx="997527" cy="193899"/>
          </a:xfrm>
          <a:prstGeom prst="rect">
            <a:avLst/>
          </a:prstGeom>
          <a:noFill/>
        </p:spPr>
        <p:txBody>
          <a:bodyPr wrap="square" lIns="0" tIns="0" rIns="0" bIns="0" rtlCol="0" anchor="ctr">
            <a:spAutoFit/>
          </a:bodyPr>
          <a:lstStyle/>
          <a:p>
            <a:pPr algn="ctr" defTabSz="914367">
              <a:lnSpc>
                <a:spcPct val="90000"/>
              </a:lnSpc>
              <a:spcAft>
                <a:spcPts val="588"/>
              </a:spcAft>
              <a:defRPr/>
            </a:pPr>
            <a:r>
              <a:rPr lang="en-US" sz="1400">
                <a:gradFill>
                  <a:gsLst>
                    <a:gs pos="93805">
                      <a:srgbClr val="FFFFFF"/>
                    </a:gs>
                    <a:gs pos="80531">
                      <a:srgbClr val="FFFFFF"/>
                    </a:gs>
                  </a:gsLst>
                  <a:lin ang="5400000" scaled="1"/>
                </a:gradFill>
                <a:latin typeface="Segoe UI Semibold"/>
                <a:cs typeface="Segoe UI" panose="020B0502040204020203" pitchFamily="34" charset="0"/>
              </a:rPr>
              <a:t>Refactor</a:t>
            </a:r>
          </a:p>
        </p:txBody>
      </p:sp>
      <p:sp>
        <p:nvSpPr>
          <p:cNvPr id="64" name="TextBox 63">
            <a:extLst>
              <a:ext uri="{FF2B5EF4-FFF2-40B4-BE49-F238E27FC236}">
                <a16:creationId xmlns:a16="http://schemas.microsoft.com/office/drawing/2014/main" id="{FAEE01BD-2CF3-4074-B5F0-A727898FB886}"/>
              </a:ext>
            </a:extLst>
          </p:cNvPr>
          <p:cNvSpPr txBox="1"/>
          <p:nvPr/>
        </p:nvSpPr>
        <p:spPr>
          <a:xfrm>
            <a:off x="6940495" y="3457119"/>
            <a:ext cx="997527" cy="193899"/>
          </a:xfrm>
          <a:prstGeom prst="rect">
            <a:avLst/>
          </a:prstGeom>
          <a:noFill/>
        </p:spPr>
        <p:txBody>
          <a:bodyPr wrap="square" lIns="0" tIns="0" rIns="0" bIns="0" rtlCol="0" anchor="ctr">
            <a:spAutoFit/>
          </a:bodyPr>
          <a:lstStyle/>
          <a:p>
            <a:pPr algn="ctr" defTabSz="914367">
              <a:lnSpc>
                <a:spcPct val="90000"/>
              </a:lnSpc>
              <a:spcAft>
                <a:spcPts val="588"/>
              </a:spcAft>
              <a:defRPr/>
            </a:pPr>
            <a:r>
              <a:rPr lang="en-US" sz="1400">
                <a:gradFill>
                  <a:gsLst>
                    <a:gs pos="93805">
                      <a:srgbClr val="FFFFFF"/>
                    </a:gs>
                    <a:gs pos="80531">
                      <a:srgbClr val="FFFFFF"/>
                    </a:gs>
                  </a:gsLst>
                  <a:lin ang="5400000" scaled="1"/>
                </a:gradFill>
                <a:latin typeface="Segoe UI Semibold"/>
                <a:cs typeface="Segoe UI" panose="020B0502040204020203" pitchFamily="34" charset="0"/>
              </a:rPr>
              <a:t>Rearchitect</a:t>
            </a:r>
          </a:p>
        </p:txBody>
      </p:sp>
      <p:sp>
        <p:nvSpPr>
          <p:cNvPr id="65" name="TextBox 64">
            <a:extLst>
              <a:ext uri="{FF2B5EF4-FFF2-40B4-BE49-F238E27FC236}">
                <a16:creationId xmlns:a16="http://schemas.microsoft.com/office/drawing/2014/main" id="{AF504AA0-2F92-4734-8D20-5A84BD0FF36E}"/>
              </a:ext>
            </a:extLst>
          </p:cNvPr>
          <p:cNvSpPr txBox="1"/>
          <p:nvPr/>
        </p:nvSpPr>
        <p:spPr>
          <a:xfrm>
            <a:off x="8502342" y="3457119"/>
            <a:ext cx="1209936" cy="193899"/>
          </a:xfrm>
          <a:prstGeom prst="rect">
            <a:avLst/>
          </a:prstGeom>
          <a:noFill/>
        </p:spPr>
        <p:txBody>
          <a:bodyPr wrap="square" lIns="0" tIns="0" rIns="0" bIns="0" rtlCol="0" anchor="ctr">
            <a:spAutoFit/>
          </a:bodyPr>
          <a:lstStyle/>
          <a:p>
            <a:pPr algn="ctr" defTabSz="914367">
              <a:lnSpc>
                <a:spcPct val="90000"/>
              </a:lnSpc>
              <a:spcAft>
                <a:spcPts val="588"/>
              </a:spcAft>
              <a:defRPr/>
            </a:pPr>
            <a:r>
              <a:rPr lang="en-US" sz="1400">
                <a:gradFill>
                  <a:gsLst>
                    <a:gs pos="93805">
                      <a:srgbClr val="FFFFFF"/>
                    </a:gs>
                    <a:gs pos="80531">
                      <a:srgbClr val="FFFFFF"/>
                    </a:gs>
                  </a:gsLst>
                  <a:lin ang="5400000" scaled="1"/>
                </a:gradFill>
                <a:latin typeface="Segoe UI Semibold"/>
                <a:cs typeface="Segoe UI" panose="020B0502040204020203" pitchFamily="34" charset="0"/>
              </a:rPr>
              <a:t>Rebuild/New</a:t>
            </a:r>
          </a:p>
        </p:txBody>
      </p:sp>
      <p:sp>
        <p:nvSpPr>
          <p:cNvPr id="66" name="TextBox 65">
            <a:extLst>
              <a:ext uri="{FF2B5EF4-FFF2-40B4-BE49-F238E27FC236}">
                <a16:creationId xmlns:a16="http://schemas.microsoft.com/office/drawing/2014/main" id="{12E2EE63-6ED9-4736-983F-B1BFB93A9A25}"/>
              </a:ext>
            </a:extLst>
          </p:cNvPr>
          <p:cNvSpPr txBox="1"/>
          <p:nvPr/>
        </p:nvSpPr>
        <p:spPr>
          <a:xfrm>
            <a:off x="10276599" y="3457119"/>
            <a:ext cx="997527" cy="193899"/>
          </a:xfrm>
          <a:prstGeom prst="rect">
            <a:avLst/>
          </a:prstGeom>
          <a:noFill/>
        </p:spPr>
        <p:txBody>
          <a:bodyPr wrap="square" lIns="0" tIns="0" rIns="0" bIns="0" rtlCol="0" anchor="ctr">
            <a:spAutoFit/>
          </a:bodyPr>
          <a:lstStyle/>
          <a:p>
            <a:pPr algn="ctr" defTabSz="914367">
              <a:lnSpc>
                <a:spcPct val="90000"/>
              </a:lnSpc>
              <a:spcAft>
                <a:spcPts val="588"/>
              </a:spcAft>
              <a:defRPr/>
            </a:pPr>
            <a:r>
              <a:rPr lang="en-US" sz="1400">
                <a:gradFill>
                  <a:gsLst>
                    <a:gs pos="93805">
                      <a:srgbClr val="FFFFFF"/>
                    </a:gs>
                    <a:gs pos="80531">
                      <a:srgbClr val="FFFFFF"/>
                    </a:gs>
                  </a:gsLst>
                  <a:lin ang="5400000" scaled="1"/>
                </a:gradFill>
                <a:latin typeface="Segoe UI Semibold"/>
                <a:cs typeface="Segoe UI" panose="020B0502040204020203" pitchFamily="34" charset="0"/>
              </a:rPr>
              <a:t>Replace</a:t>
            </a:r>
          </a:p>
        </p:txBody>
      </p:sp>
      <p:sp>
        <p:nvSpPr>
          <p:cNvPr id="67" name="Title 1">
            <a:extLst>
              <a:ext uri="{FF2B5EF4-FFF2-40B4-BE49-F238E27FC236}">
                <a16:creationId xmlns:a16="http://schemas.microsoft.com/office/drawing/2014/main" id="{87793E00-757E-4760-A4C7-F48A76EE2655}"/>
              </a:ext>
            </a:extLst>
          </p:cNvPr>
          <p:cNvSpPr txBox="1">
            <a:spLocks/>
          </p:cNvSpPr>
          <p:nvPr/>
        </p:nvSpPr>
        <p:spPr>
          <a:xfrm>
            <a:off x="541687" y="3109224"/>
            <a:ext cx="1588154" cy="193899"/>
          </a:xfrm>
          <a:prstGeom prst="rect">
            <a:avLst/>
          </a:prstGeom>
          <a:no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72" fontAlgn="base">
              <a:lnSpc>
                <a:spcPct val="90000"/>
              </a:lnSpc>
              <a:spcBef>
                <a:spcPct val="0"/>
              </a:spcBef>
              <a:spcAft>
                <a:spcPct val="0"/>
              </a:spcAft>
              <a:defRPr sz="3600" kern="0">
                <a:gradFill>
                  <a:gsLst>
                    <a:gs pos="38739">
                      <a:srgbClr val="1A1A1A"/>
                    </a:gs>
                    <a:gs pos="58000">
                      <a:srgbClr val="1A1A1A"/>
                    </a:gs>
                  </a:gsLst>
                  <a:lin ang="5400000" scaled="0"/>
                </a:gradFill>
                <a:latin typeface="Segoe UI Semibold"/>
              </a:defRPr>
            </a:lvl1p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400" b="0" i="0" u="none" strike="noStrike" kern="0" cap="none" spc="0" normalizeH="0" baseline="0" noProof="0">
                <a:ln>
                  <a:noFill/>
                </a:ln>
                <a:noFill/>
                <a:effectLst/>
                <a:uLnTx/>
                <a:uFillTx/>
                <a:latin typeface="Segoe UI Semibold"/>
              </a:rPr>
              <a:t>Data reality</a:t>
            </a:r>
          </a:p>
        </p:txBody>
      </p:sp>
      <p:grpSp>
        <p:nvGrpSpPr>
          <p:cNvPr id="68" name="Group 67">
            <a:extLst>
              <a:ext uri="{FF2B5EF4-FFF2-40B4-BE49-F238E27FC236}">
                <a16:creationId xmlns:a16="http://schemas.microsoft.com/office/drawing/2014/main" id="{D1344D4F-B5A2-4393-8C74-B65B7458135B}"/>
              </a:ext>
            </a:extLst>
          </p:cNvPr>
          <p:cNvGrpSpPr/>
          <p:nvPr/>
        </p:nvGrpSpPr>
        <p:grpSpPr>
          <a:xfrm>
            <a:off x="5354369" y="2629467"/>
            <a:ext cx="5874415" cy="1114245"/>
            <a:chOff x="5354369" y="2357317"/>
            <a:chExt cx="5874415" cy="1114245"/>
          </a:xfrm>
        </p:grpSpPr>
        <p:sp>
          <p:nvSpPr>
            <p:cNvPr id="69" name="Rectangle 68">
              <a:extLst>
                <a:ext uri="{FF2B5EF4-FFF2-40B4-BE49-F238E27FC236}">
                  <a16:creationId xmlns:a16="http://schemas.microsoft.com/office/drawing/2014/main" id="{B2199149-4E21-4240-80EB-6B522A1E8806}"/>
                </a:ext>
              </a:extLst>
            </p:cNvPr>
            <p:cNvSpPr/>
            <p:nvPr/>
          </p:nvSpPr>
          <p:spPr bwMode="auto">
            <a:xfrm>
              <a:off x="5390954" y="2357317"/>
              <a:ext cx="5837830" cy="394422"/>
            </a:xfrm>
            <a:prstGeom prst="rect">
              <a:avLst/>
            </a:prstGeom>
            <a:solidFill>
              <a:srgbClr val="0078D4">
                <a:alpha val="86000"/>
              </a:srgbClr>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kern="0" err="1">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a:extLst>
                <a:ext uri="{FF2B5EF4-FFF2-40B4-BE49-F238E27FC236}">
                  <a16:creationId xmlns:a16="http://schemas.microsoft.com/office/drawing/2014/main" id="{05698FE0-1ED3-4F0C-8E3D-0AF3549790BB}"/>
                </a:ext>
              </a:extLst>
            </p:cNvPr>
            <p:cNvSpPr/>
            <p:nvPr/>
          </p:nvSpPr>
          <p:spPr bwMode="auto">
            <a:xfrm>
              <a:off x="5354369" y="3077140"/>
              <a:ext cx="5837830" cy="394422"/>
            </a:xfrm>
            <a:prstGeom prst="rect">
              <a:avLst/>
            </a:prstGeom>
            <a:solidFill>
              <a:srgbClr val="0078D4">
                <a:alpha val="86000"/>
              </a:srgbClr>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defRPr/>
              </a:pPr>
              <a:endParaRPr lang="en-US" sz="2000" kern="0" err="1">
                <a:gradFill>
                  <a:gsLst>
                    <a:gs pos="0">
                      <a:srgbClr val="FFFFFF"/>
                    </a:gs>
                    <a:gs pos="100000">
                      <a:srgbClr val="FFFFFF"/>
                    </a:gs>
                  </a:gsLst>
                  <a:lin ang="5400000" scaled="0"/>
                </a:gradFill>
                <a:ea typeface="Segoe UI" pitchFamily="34" charset="0"/>
                <a:cs typeface="Segoe UI" pitchFamily="34" charset="0"/>
              </a:endParaRPr>
            </a:p>
          </p:txBody>
        </p:sp>
      </p:grpSp>
      <p:sp>
        <p:nvSpPr>
          <p:cNvPr id="71" name="Rectangle 70">
            <a:extLst>
              <a:ext uri="{FF2B5EF4-FFF2-40B4-BE49-F238E27FC236}">
                <a16:creationId xmlns:a16="http://schemas.microsoft.com/office/drawing/2014/main" id="{7D481182-DB92-43B5-900B-07B3364508C5}"/>
              </a:ext>
            </a:extLst>
          </p:cNvPr>
          <p:cNvSpPr/>
          <p:nvPr/>
        </p:nvSpPr>
        <p:spPr>
          <a:xfrm>
            <a:off x="4210760" y="2732983"/>
            <a:ext cx="1410782" cy="249299"/>
          </a:xfrm>
          <a:prstGeom prst="rect">
            <a:avLst/>
          </a:prstGeom>
          <a:noFill/>
        </p:spPr>
        <p:txBody>
          <a:bodyPr wrap="square" lIns="0" tIns="0" rIns="0" bIns="0" anchor="ctr">
            <a:spAutoFit/>
          </a:bodyPr>
          <a:lstStyle/>
          <a:p>
            <a:pPr algn="ctr" defTabSz="914102">
              <a:lnSpc>
                <a:spcPct val="90000"/>
              </a:lnSpc>
            </a:pPr>
            <a:r>
              <a:rPr lang="en-US" b="1" spc="-50">
                <a:gradFill>
                  <a:gsLst>
                    <a:gs pos="93805">
                      <a:srgbClr val="FFFFFF"/>
                    </a:gs>
                    <a:gs pos="80531">
                      <a:srgbClr val="FFFFFF"/>
                    </a:gs>
                  </a:gsLst>
                  <a:lin ang="5400000" scaled="1"/>
                </a:gradFill>
                <a:latin typeface="Segoe UI Semibold"/>
                <a:cs typeface="Segoe UI Semibold" panose="020B0702040204020203" pitchFamily="34" charset="0"/>
              </a:rPr>
              <a:t>Migration</a:t>
            </a:r>
          </a:p>
        </p:txBody>
      </p:sp>
      <p:sp>
        <p:nvSpPr>
          <p:cNvPr id="72" name="TextBox 71">
            <a:extLst>
              <a:ext uri="{FF2B5EF4-FFF2-40B4-BE49-F238E27FC236}">
                <a16:creationId xmlns:a16="http://schemas.microsoft.com/office/drawing/2014/main" id="{BD6E63DC-BDF2-4926-81A4-B96CAAC1EAE6}"/>
              </a:ext>
            </a:extLst>
          </p:cNvPr>
          <p:cNvSpPr txBox="1"/>
          <p:nvPr/>
        </p:nvSpPr>
        <p:spPr>
          <a:xfrm>
            <a:off x="3604389" y="3457119"/>
            <a:ext cx="997527" cy="193899"/>
          </a:xfrm>
          <a:prstGeom prst="rect">
            <a:avLst/>
          </a:prstGeom>
          <a:noFill/>
        </p:spPr>
        <p:txBody>
          <a:bodyPr wrap="square" lIns="0" tIns="0" rIns="0" bIns="0" rtlCol="0" anchor="ctr">
            <a:spAutoFit/>
          </a:bodyPr>
          <a:lstStyle/>
          <a:p>
            <a:pPr algn="ctr" defTabSz="914367">
              <a:lnSpc>
                <a:spcPct val="90000"/>
              </a:lnSpc>
              <a:spcAft>
                <a:spcPts val="588"/>
              </a:spcAft>
              <a:defRPr/>
            </a:pPr>
            <a:r>
              <a:rPr lang="en-US" sz="1400">
                <a:gradFill>
                  <a:gsLst>
                    <a:gs pos="93805">
                      <a:srgbClr val="FFFFFF"/>
                    </a:gs>
                    <a:gs pos="80531">
                      <a:srgbClr val="FFFFFF"/>
                    </a:gs>
                  </a:gsLst>
                  <a:lin ang="5400000" scaled="1"/>
                </a:gradFill>
                <a:latin typeface="Segoe UI Semibold"/>
                <a:cs typeface="Segoe UI" panose="020B0502040204020203" pitchFamily="34" charset="0"/>
              </a:rPr>
              <a:t>Rehost</a:t>
            </a:r>
          </a:p>
        </p:txBody>
      </p:sp>
      <p:sp>
        <p:nvSpPr>
          <p:cNvPr id="73" name="Rectangle 72">
            <a:extLst>
              <a:ext uri="{FF2B5EF4-FFF2-40B4-BE49-F238E27FC236}">
                <a16:creationId xmlns:a16="http://schemas.microsoft.com/office/drawing/2014/main" id="{2355D915-B743-4AB5-9876-DBCA364CB83E}"/>
              </a:ext>
            </a:extLst>
          </p:cNvPr>
          <p:cNvSpPr/>
          <p:nvPr/>
        </p:nvSpPr>
        <p:spPr>
          <a:xfrm>
            <a:off x="3134521" y="2287827"/>
            <a:ext cx="2334736" cy="1828801"/>
          </a:xfrm>
          <a:prstGeom prst="rect">
            <a:avLst/>
          </a:prstGeom>
          <a:solidFill>
            <a:srgbClr val="0078D4"/>
          </a:solidFill>
          <a:ln w="10795" cap="flat" cmpd="sng" algn="ctr">
            <a:noFill/>
            <a:prstDash val="solid"/>
          </a:ln>
          <a:effectLst>
            <a:outerShdw blurRad="190500" dist="38100" dir="2700000" algn="tl" rotWithShape="0">
              <a:prstClr val="black">
                <a:alpha val="2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defRPr/>
            </a:pPr>
            <a:endParaRPr lang="en-US" b="1" kern="0" spc="-50">
              <a:gradFill>
                <a:gsLst>
                  <a:gs pos="93805">
                    <a:srgbClr val="FFFFFF"/>
                  </a:gs>
                  <a:gs pos="80531">
                    <a:srgbClr val="FFFFFF"/>
                  </a:gs>
                </a:gsLst>
                <a:lin ang="5400000" scaled="1"/>
              </a:gradFill>
              <a:latin typeface="Segoe UI Semibold"/>
              <a:cs typeface="Segoe UI Semibold" panose="020B0702040204020203" pitchFamily="34" charset="0"/>
            </a:endParaRPr>
          </a:p>
        </p:txBody>
      </p:sp>
      <p:sp>
        <p:nvSpPr>
          <p:cNvPr id="74" name="TextBox 73">
            <a:extLst>
              <a:ext uri="{FF2B5EF4-FFF2-40B4-BE49-F238E27FC236}">
                <a16:creationId xmlns:a16="http://schemas.microsoft.com/office/drawing/2014/main" id="{A78B5BDF-C2B5-4066-9E8A-2AC730B19FEF}"/>
              </a:ext>
            </a:extLst>
          </p:cNvPr>
          <p:cNvSpPr txBox="1"/>
          <p:nvPr/>
        </p:nvSpPr>
        <p:spPr>
          <a:xfrm>
            <a:off x="3961227" y="3553245"/>
            <a:ext cx="681325" cy="193899"/>
          </a:xfrm>
          <a:prstGeom prst="rect">
            <a:avLst/>
          </a:prstGeom>
          <a:noFill/>
        </p:spPr>
        <p:txBody>
          <a:bodyPr wrap="square" lIns="0" tIns="0" rIns="0" bIns="0" rtlCol="0" anchor="ctr">
            <a:spAutoFit/>
          </a:bodyPr>
          <a:lstStyle/>
          <a:p>
            <a:pPr algn="ctr" defTabSz="914367">
              <a:lnSpc>
                <a:spcPct val="90000"/>
              </a:lnSpc>
              <a:spcAft>
                <a:spcPts val="588"/>
              </a:spcAft>
              <a:defRPr/>
            </a:pPr>
            <a:r>
              <a:rPr lang="en-US" sz="1400">
                <a:gradFill>
                  <a:gsLst>
                    <a:gs pos="93805">
                      <a:srgbClr val="FFFFFF"/>
                    </a:gs>
                    <a:gs pos="80531">
                      <a:srgbClr val="FFFFFF"/>
                    </a:gs>
                  </a:gsLst>
                  <a:lin ang="5400000" scaled="1"/>
                </a:gradFill>
                <a:latin typeface="Segoe UI Semibold"/>
                <a:cs typeface="Segoe UI" panose="020B0502040204020203" pitchFamily="34" charset="0"/>
              </a:rPr>
              <a:t>Rehost</a:t>
            </a:r>
          </a:p>
        </p:txBody>
      </p:sp>
      <p:sp>
        <p:nvSpPr>
          <p:cNvPr id="75" name="Rectangle 74">
            <a:extLst>
              <a:ext uri="{FF2B5EF4-FFF2-40B4-BE49-F238E27FC236}">
                <a16:creationId xmlns:a16="http://schemas.microsoft.com/office/drawing/2014/main" id="{7BE31E37-72CF-4642-A393-2D669B3913A1}"/>
              </a:ext>
            </a:extLst>
          </p:cNvPr>
          <p:cNvSpPr/>
          <p:nvPr/>
        </p:nvSpPr>
        <p:spPr>
          <a:xfrm>
            <a:off x="3596498" y="2629113"/>
            <a:ext cx="1410782" cy="343484"/>
          </a:xfrm>
          <a:prstGeom prst="rect">
            <a:avLst/>
          </a:prstGeom>
          <a:noFill/>
          <a:ln w="10795" cap="flat" cmpd="sng" algn="ctr">
            <a:noFill/>
            <a:prstDash val="solid"/>
          </a:ln>
          <a:effectLst/>
        </p:spPr>
        <p:txBody>
          <a:bodyPr rot="0" spcFirstLastPara="0" vertOverflow="overflow" horzOverflow="overflow" vert="horz" wrap="square" lIns="0" tIns="46637" rIns="0" bIns="46637" numCol="1" spcCol="0" rtlCol="0" fromWordArt="0" anchor="ctr" anchorCtr="0" forceAA="0" compatLnSpc="1">
            <a:prstTxWarp prst="textNoShape">
              <a:avLst/>
            </a:prstTxWarp>
            <a:spAutoFit/>
          </a:bodyPr>
          <a:lstStyle/>
          <a:p>
            <a:pPr algn="ctr" defTabSz="932472" fontAlgn="base">
              <a:lnSpc>
                <a:spcPct val="90000"/>
              </a:lnSpc>
              <a:spcBef>
                <a:spcPct val="0"/>
              </a:spcBef>
              <a:spcAft>
                <a:spcPct val="0"/>
              </a:spcAft>
            </a:pPr>
            <a:r>
              <a:rPr lang="en-US" b="1" spc="-50">
                <a:gradFill>
                  <a:gsLst>
                    <a:gs pos="93805">
                      <a:srgbClr val="FFFFFF"/>
                    </a:gs>
                    <a:gs pos="80531">
                      <a:srgbClr val="FFFFFF"/>
                    </a:gs>
                  </a:gsLst>
                  <a:lin ang="5400000" scaled="1"/>
                </a:gradFill>
                <a:latin typeface="Segoe UI Semibold"/>
                <a:cs typeface="Segoe UI Semibold" panose="020B0702040204020203" pitchFamily="34" charset="0"/>
              </a:rPr>
              <a:t>Migration</a:t>
            </a:r>
          </a:p>
        </p:txBody>
      </p:sp>
      <p:cxnSp>
        <p:nvCxnSpPr>
          <p:cNvPr id="76" name="Straight Arrow Connector 75">
            <a:extLst>
              <a:ext uri="{FF2B5EF4-FFF2-40B4-BE49-F238E27FC236}">
                <a16:creationId xmlns:a16="http://schemas.microsoft.com/office/drawing/2014/main" id="{D0EA57B2-6769-429E-A952-DFABE119FBB8}"/>
              </a:ext>
            </a:extLst>
          </p:cNvPr>
          <p:cNvCxnSpPr>
            <a:cxnSpLocks/>
          </p:cNvCxnSpPr>
          <p:nvPr/>
        </p:nvCxnSpPr>
        <p:spPr>
          <a:xfrm>
            <a:off x="2686515" y="3205850"/>
            <a:ext cx="9211798" cy="0"/>
          </a:xfrm>
          <a:prstGeom prst="straightConnector1">
            <a:avLst/>
          </a:prstGeom>
          <a:noFill/>
          <a:ln w="15875" cap="flat" cmpd="sng" algn="ctr">
            <a:solidFill>
              <a:srgbClr val="FFFFFF"/>
            </a:solidFill>
            <a:prstDash val="solid"/>
            <a:headEnd type="none" w="lg" len="med"/>
            <a:tailEnd type="arrow" w="lg" len="sm"/>
          </a:ln>
          <a:effectLst/>
        </p:spPr>
      </p:cxnSp>
    </p:spTree>
    <p:extLst>
      <p:ext uri="{BB962C8B-B14F-4D97-AF65-F5344CB8AC3E}">
        <p14:creationId xmlns:p14="http://schemas.microsoft.com/office/powerpoint/2010/main" val="806737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 presetClass="entr" presetSubtype="0" fill="hold" grpId="1" nodeType="withEffect">
                                  <p:stCondLst>
                                    <p:cond delay="300"/>
                                  </p:stCondLst>
                                  <p:childTnLst>
                                    <p:set>
                                      <p:cBhvr>
                                        <p:cTn id="9" dur="1" fill="hold">
                                          <p:stCondLst>
                                            <p:cond delay="0"/>
                                          </p:stCondLst>
                                        </p:cTn>
                                        <p:tgtEl>
                                          <p:spTgt spid="75"/>
                                        </p:tgtEl>
                                        <p:attrNameLst>
                                          <p:attrName>style.visibility</p:attrName>
                                        </p:attrNameLst>
                                      </p:cBhvr>
                                      <p:to>
                                        <p:strVal val="visible"/>
                                      </p:to>
                                    </p:set>
                                  </p:childTnLst>
                                </p:cTn>
                              </p:par>
                              <p:par>
                                <p:cTn id="10" presetID="1" presetClass="entr" presetSubtype="0" fill="hold" grpId="1" nodeType="withEffect">
                                  <p:stCondLst>
                                    <p:cond delay="300"/>
                                  </p:stCondLst>
                                  <p:childTnLst>
                                    <p:set>
                                      <p:cBhvr>
                                        <p:cTn id="11" dur="1" fill="hold">
                                          <p:stCondLst>
                                            <p:cond delay="0"/>
                                          </p:stCondLst>
                                        </p:cTn>
                                        <p:tgtEl>
                                          <p:spTgt spid="74"/>
                                        </p:tgtEl>
                                        <p:attrNameLst>
                                          <p:attrName>style.visibility</p:attrName>
                                        </p:attrNameLst>
                                      </p:cBhvr>
                                      <p:to>
                                        <p:strVal val="visible"/>
                                      </p:to>
                                    </p:set>
                                  </p:childTnLst>
                                </p:cTn>
                              </p:par>
                              <p:par>
                                <p:cTn id="12" presetID="10" presetClass="exit" presetSubtype="0" fill="hold" grpId="1" nodeType="withEffect">
                                  <p:stCondLst>
                                    <p:cond delay="300"/>
                                  </p:stCondLst>
                                  <p:childTnLst>
                                    <p:animEffect transition="out" filter="fade">
                                      <p:cBhvr>
                                        <p:cTn id="13" dur="500"/>
                                        <p:tgtEl>
                                          <p:spTgt spid="71"/>
                                        </p:tgtEl>
                                      </p:cBhvr>
                                    </p:animEffect>
                                    <p:set>
                                      <p:cBhvr>
                                        <p:cTn id="14" dur="1" fill="hold">
                                          <p:stCondLst>
                                            <p:cond delay="499"/>
                                          </p:stCondLst>
                                        </p:cTn>
                                        <p:tgtEl>
                                          <p:spTgt spid="71"/>
                                        </p:tgtEl>
                                        <p:attrNameLst>
                                          <p:attrName>style.visibility</p:attrName>
                                        </p:attrNameLst>
                                      </p:cBhvr>
                                      <p:to>
                                        <p:strVal val="hidden"/>
                                      </p:to>
                                    </p:set>
                                  </p:childTnLst>
                                </p:cTn>
                              </p:par>
                              <p:par>
                                <p:cTn id="15" presetID="42" presetClass="path" presetSubtype="0" decel="100000" fill="hold" grpId="0" nodeType="withEffect">
                                  <p:stCondLst>
                                    <p:cond delay="300"/>
                                  </p:stCondLst>
                                  <p:childTnLst>
                                    <p:animMotion origin="layout" path="M -4.58333E-6 -3.33333E-6 L 0.05027 0.00811 " pathEditMode="relative" rAng="0" ptsTypes="AA">
                                      <p:cBhvr>
                                        <p:cTn id="16" dur="500" spd="-100000" fill="hold"/>
                                        <p:tgtEl>
                                          <p:spTgt spid="75"/>
                                        </p:tgtEl>
                                        <p:attrNameLst>
                                          <p:attrName>ppt_x</p:attrName>
                                          <p:attrName>ppt_y</p:attrName>
                                        </p:attrNameLst>
                                      </p:cBhvr>
                                      <p:rCtr x="2513" y="394"/>
                                    </p:animMotion>
                                  </p:childTnLst>
                                </p:cTn>
                              </p:par>
                              <p:par>
                                <p:cTn id="17" presetID="42" presetClass="path" presetSubtype="0" decel="100000" fill="hold" grpId="0" nodeType="withEffect">
                                  <p:stCondLst>
                                    <p:cond delay="300"/>
                                  </p:stCondLst>
                                  <p:childTnLst>
                                    <p:animMotion origin="layout" path="M -4.375E-6 4.07407E-6 L -0.01627 -0.01412 " pathEditMode="relative" rAng="0" ptsTypes="AA">
                                      <p:cBhvr>
                                        <p:cTn id="18" dur="500" spd="-100000" fill="hold"/>
                                        <p:tgtEl>
                                          <p:spTgt spid="74"/>
                                        </p:tgtEl>
                                        <p:attrNameLst>
                                          <p:attrName>ppt_x</p:attrName>
                                          <p:attrName>ppt_y</p:attrName>
                                        </p:attrNameLst>
                                      </p:cBhvr>
                                      <p:rCtr x="-820" y="-718"/>
                                    </p:animMotion>
                                  </p:childTnLst>
                                </p:cTn>
                              </p:par>
                              <p:par>
                                <p:cTn id="19" presetID="42" presetClass="path" presetSubtype="0" decel="100000" fill="hold" grpId="0" nodeType="withEffect">
                                  <p:stCondLst>
                                    <p:cond delay="300"/>
                                  </p:stCondLst>
                                  <p:childTnLst>
                                    <p:animMotion origin="layout" path="M 5E-6 3.33333E-6 L -0.05026 -0.00811 " pathEditMode="relative" rAng="0" ptsTypes="AA">
                                      <p:cBhvr>
                                        <p:cTn id="20" dur="500" fill="hold"/>
                                        <p:tgtEl>
                                          <p:spTgt spid="71"/>
                                        </p:tgtEl>
                                        <p:attrNameLst>
                                          <p:attrName>ppt_x</p:attrName>
                                          <p:attrName>ppt_y</p:attrName>
                                        </p:attrNameLst>
                                      </p:cBhvr>
                                      <p:rCtr x="-2513" y="-417"/>
                                    </p:animMotion>
                                  </p:childTnLst>
                                </p:cTn>
                              </p:par>
                              <p:par>
                                <p:cTn id="21" presetID="1" presetClass="entr" presetSubtype="0" fill="hold" grpId="1" nodeType="withEffect">
                                  <p:stCondLst>
                                    <p:cond delay="0"/>
                                  </p:stCondLst>
                                  <p:childTnLst>
                                    <p:set>
                                      <p:cBhvr>
                                        <p:cTn id="22" dur="1" fill="hold">
                                          <p:stCondLst>
                                            <p:cond delay="399"/>
                                          </p:stCondLst>
                                        </p:cTn>
                                        <p:tgtEl>
                                          <p:spTgt spid="73"/>
                                        </p:tgtEl>
                                        <p:attrNameLst>
                                          <p:attrName>style.visibility</p:attrName>
                                        </p:attrNameLst>
                                      </p:cBhvr>
                                      <p:to>
                                        <p:strVal val="visible"/>
                                      </p:to>
                                    </p:set>
                                  </p:childTnLst>
                                </p:cTn>
                              </p:par>
                              <p:par>
                                <p:cTn id="23" presetID="6" presetClass="emph" presetSubtype="0" accel="100000" autoRev="1" fill="hold" grpId="0" nodeType="withEffect">
                                  <p:stCondLst>
                                    <p:cond delay="0"/>
                                  </p:stCondLst>
                                  <p:childTnLst>
                                    <p:animScale>
                                      <p:cBhvr>
                                        <p:cTn id="24" dur="400" fill="hold"/>
                                        <p:tgtEl>
                                          <p:spTgt spid="73"/>
                                        </p:tgtEl>
                                      </p:cBhvr>
                                      <p:by x="100000" y="0"/>
                                    </p:animScale>
                                  </p:childTnLst>
                                </p:cTn>
                              </p:par>
                              <p:par>
                                <p:cTn id="25" presetID="10" presetClass="exit" presetSubtype="0" fill="hold" grpId="0" nodeType="withEffect">
                                  <p:stCondLst>
                                    <p:cond delay="300"/>
                                  </p:stCondLst>
                                  <p:childTnLst>
                                    <p:animEffect transition="out" filter="fade">
                                      <p:cBhvr>
                                        <p:cTn id="26" dur="500"/>
                                        <p:tgtEl>
                                          <p:spTgt spid="72"/>
                                        </p:tgtEl>
                                      </p:cBhvr>
                                    </p:animEffect>
                                    <p:set>
                                      <p:cBhvr>
                                        <p:cTn id="27" dur="1" fill="hold">
                                          <p:stCondLst>
                                            <p:cond delay="499"/>
                                          </p:stCondLst>
                                        </p:cTn>
                                        <p:tgtEl>
                                          <p:spTgt spid="72"/>
                                        </p:tgtEl>
                                        <p:attrNameLst>
                                          <p:attrName>style.visibility</p:attrName>
                                        </p:attrNameLst>
                                      </p:cBhvr>
                                      <p:to>
                                        <p:strVal val="hidden"/>
                                      </p:to>
                                    </p:set>
                                  </p:childTnLst>
                                </p:cTn>
                              </p:par>
                              <p:par>
                                <p:cTn id="28" presetID="42" presetClass="path" presetSubtype="0" decel="100000" fill="hold" grpId="1" nodeType="withEffect">
                                  <p:stCondLst>
                                    <p:cond delay="300"/>
                                  </p:stCondLst>
                                  <p:childTnLst>
                                    <p:animMotion origin="layout" path="M 1.66667E-6 2.96296E-6 L 0.01627 0.01412 " pathEditMode="relative" rAng="0" ptsTypes="AA">
                                      <p:cBhvr>
                                        <p:cTn id="29" dur="500" fill="hold"/>
                                        <p:tgtEl>
                                          <p:spTgt spid="72"/>
                                        </p:tgtEl>
                                        <p:attrNameLst>
                                          <p:attrName>ppt_x</p:attrName>
                                          <p:attrName>ppt_y</p:attrName>
                                        </p:attrNameLst>
                                      </p:cBhvr>
                                      <p:rCtr x="807" y="6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1" grpId="1"/>
      <p:bldP spid="72" grpId="0"/>
      <p:bldP spid="72" grpId="1"/>
      <p:bldP spid="73" grpId="0" animBg="1"/>
      <p:bldP spid="73" grpId="1" animBg="1"/>
      <p:bldP spid="74" grpId="0"/>
      <p:bldP spid="74" grpId="1"/>
      <p:bldP spid="75" grpId="0"/>
      <p:bldP spid="75"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Shape 10">
            <a:extLst>
              <a:ext uri="{FF2B5EF4-FFF2-40B4-BE49-F238E27FC236}">
                <a16:creationId xmlns:a16="http://schemas.microsoft.com/office/drawing/2014/main" id="{C09B54EE-05E6-4FCF-B991-1B929414C3DA}"/>
              </a:ext>
            </a:extLst>
          </p:cNvPr>
          <p:cNvSpPr/>
          <p:nvPr/>
        </p:nvSpPr>
        <p:spPr bwMode="auto">
          <a:xfrm>
            <a:off x="2075711" y="2672758"/>
            <a:ext cx="8011886" cy="4185242"/>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rgbClr val="FFFFFF">
              <a:lumMod val="95000"/>
            </a:srgbClr>
          </a:solidFill>
          <a:ln w="10795" cap="flat" cmpd="sng" algn="ctr">
            <a:noFill/>
            <a:prstDash val="solid"/>
          </a:ln>
          <a:effectLst>
            <a:outerShdw blurRad="190500" dist="38100" dir="2700000" algn="tl" rotWithShape="0">
              <a:prstClr val="black">
                <a:alpha val="15000"/>
              </a:prstClr>
            </a:outerShdw>
          </a:effectLst>
        </p:spPr>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Semilight"/>
              <a:ea typeface="+mn-ea"/>
              <a:cs typeface="+mn-cs"/>
            </a:endParaRPr>
          </a:p>
        </p:txBody>
      </p:sp>
      <p:cxnSp>
        <p:nvCxnSpPr>
          <p:cNvPr id="31" name="Straight Connector 30">
            <a:extLst>
              <a:ext uri="{FF2B5EF4-FFF2-40B4-BE49-F238E27FC236}">
                <a16:creationId xmlns:a16="http://schemas.microsoft.com/office/drawing/2014/main" id="{0884C687-D0AF-41E5-BC0E-878560B3928E}"/>
              </a:ext>
            </a:extLst>
          </p:cNvPr>
          <p:cNvCxnSpPr>
            <a:cxnSpLocks/>
          </p:cNvCxnSpPr>
          <p:nvPr/>
        </p:nvCxnSpPr>
        <p:spPr>
          <a:xfrm>
            <a:off x="0" y="4195814"/>
            <a:ext cx="6054487" cy="2662186"/>
          </a:xfrm>
          <a:prstGeom prst="line">
            <a:avLst/>
          </a:prstGeom>
          <a:noFill/>
          <a:ln w="15875" cap="rnd" cmpd="sng" algn="ctr">
            <a:solidFill>
              <a:srgbClr val="FFFFFF">
                <a:lumMod val="85000"/>
              </a:srgbClr>
            </a:solidFill>
            <a:prstDash val="solid"/>
            <a:headEnd type="none"/>
            <a:tailEnd type="none"/>
          </a:ln>
          <a:effectLst/>
        </p:spPr>
      </p:cxnSp>
      <p:cxnSp>
        <p:nvCxnSpPr>
          <p:cNvPr id="32" name="Straight Connector 31">
            <a:extLst>
              <a:ext uri="{FF2B5EF4-FFF2-40B4-BE49-F238E27FC236}">
                <a16:creationId xmlns:a16="http://schemas.microsoft.com/office/drawing/2014/main" id="{4A2E46A0-F3D0-4D05-8940-9BBA94CE67DC}"/>
              </a:ext>
            </a:extLst>
          </p:cNvPr>
          <p:cNvCxnSpPr>
            <a:cxnSpLocks/>
          </p:cNvCxnSpPr>
          <p:nvPr/>
        </p:nvCxnSpPr>
        <p:spPr>
          <a:xfrm>
            <a:off x="0" y="468089"/>
            <a:ext cx="6112264" cy="6509657"/>
          </a:xfrm>
          <a:prstGeom prst="line">
            <a:avLst/>
          </a:prstGeom>
          <a:noFill/>
          <a:ln w="15875" cap="rnd" cmpd="sng" algn="ctr">
            <a:solidFill>
              <a:srgbClr val="FFFFFF">
                <a:lumMod val="85000"/>
              </a:srgbClr>
            </a:solidFill>
            <a:prstDash val="solid"/>
            <a:headEnd type="none"/>
            <a:tailEnd type="none"/>
          </a:ln>
          <a:effectLst/>
        </p:spPr>
      </p:cxnSp>
      <p:cxnSp>
        <p:nvCxnSpPr>
          <p:cNvPr id="33" name="Straight Connector 32">
            <a:extLst>
              <a:ext uri="{FF2B5EF4-FFF2-40B4-BE49-F238E27FC236}">
                <a16:creationId xmlns:a16="http://schemas.microsoft.com/office/drawing/2014/main" id="{6B1C4771-AADD-4D02-86AB-2ECCB4A7B687}"/>
              </a:ext>
            </a:extLst>
          </p:cNvPr>
          <p:cNvCxnSpPr>
            <a:cxnSpLocks/>
          </p:cNvCxnSpPr>
          <p:nvPr/>
        </p:nvCxnSpPr>
        <p:spPr>
          <a:xfrm flipH="1">
            <a:off x="5947168" y="4195814"/>
            <a:ext cx="6244832" cy="2662186"/>
          </a:xfrm>
          <a:prstGeom prst="line">
            <a:avLst/>
          </a:prstGeom>
          <a:noFill/>
          <a:ln w="15875" cap="rnd" cmpd="sng" algn="ctr">
            <a:solidFill>
              <a:srgbClr val="FFFFFF">
                <a:lumMod val="85000"/>
              </a:srgbClr>
            </a:solidFill>
            <a:prstDash val="solid"/>
            <a:headEnd type="none"/>
            <a:tailEnd type="none"/>
          </a:ln>
          <a:effectLst/>
        </p:spPr>
      </p:cxnSp>
      <p:cxnSp>
        <p:nvCxnSpPr>
          <p:cNvPr id="34" name="Straight Connector 33">
            <a:extLst>
              <a:ext uri="{FF2B5EF4-FFF2-40B4-BE49-F238E27FC236}">
                <a16:creationId xmlns:a16="http://schemas.microsoft.com/office/drawing/2014/main" id="{6CFF192D-D4BA-4D50-AB68-43D03161D296}"/>
              </a:ext>
            </a:extLst>
          </p:cNvPr>
          <p:cNvCxnSpPr>
            <a:cxnSpLocks/>
          </p:cNvCxnSpPr>
          <p:nvPr/>
        </p:nvCxnSpPr>
        <p:spPr>
          <a:xfrm flipH="1">
            <a:off x="6081657" y="0"/>
            <a:ext cx="2842884" cy="6295680"/>
          </a:xfrm>
          <a:prstGeom prst="line">
            <a:avLst/>
          </a:prstGeom>
          <a:noFill/>
          <a:ln w="15875" cap="rnd" cmpd="sng" algn="ctr">
            <a:solidFill>
              <a:srgbClr val="FFFFFF">
                <a:lumMod val="85000"/>
              </a:srgbClr>
            </a:solidFill>
            <a:prstDash val="solid"/>
            <a:headEnd type="none"/>
            <a:tailEnd type="none"/>
          </a:ln>
          <a:effectLst/>
        </p:spPr>
      </p:cxnSp>
      <p:cxnSp>
        <p:nvCxnSpPr>
          <p:cNvPr id="35" name="Straight Connector 34">
            <a:extLst>
              <a:ext uri="{FF2B5EF4-FFF2-40B4-BE49-F238E27FC236}">
                <a16:creationId xmlns:a16="http://schemas.microsoft.com/office/drawing/2014/main" id="{E514D074-4924-4102-A2BD-5C5D793EAF40}"/>
              </a:ext>
            </a:extLst>
          </p:cNvPr>
          <p:cNvCxnSpPr>
            <a:cxnSpLocks/>
          </p:cNvCxnSpPr>
          <p:nvPr/>
        </p:nvCxnSpPr>
        <p:spPr>
          <a:xfrm flipH="1">
            <a:off x="6086552" y="0"/>
            <a:ext cx="9448" cy="6300943"/>
          </a:xfrm>
          <a:prstGeom prst="line">
            <a:avLst/>
          </a:prstGeom>
          <a:noFill/>
          <a:ln w="15875" cap="rnd" cmpd="sng" algn="ctr">
            <a:solidFill>
              <a:srgbClr val="FFFFFF">
                <a:lumMod val="85000"/>
              </a:srgbClr>
            </a:solidFill>
            <a:prstDash val="solid"/>
            <a:headEnd type="none"/>
            <a:tailEnd type="none"/>
          </a:ln>
          <a:effectLst/>
        </p:spPr>
      </p:cxnSp>
      <p:cxnSp>
        <p:nvCxnSpPr>
          <p:cNvPr id="36" name="Straight Connector 35">
            <a:extLst>
              <a:ext uri="{FF2B5EF4-FFF2-40B4-BE49-F238E27FC236}">
                <a16:creationId xmlns:a16="http://schemas.microsoft.com/office/drawing/2014/main" id="{28AA2B4A-B1FB-4E27-8A80-061B5160D991}"/>
              </a:ext>
            </a:extLst>
          </p:cNvPr>
          <p:cNvCxnSpPr>
            <a:cxnSpLocks/>
          </p:cNvCxnSpPr>
          <p:nvPr/>
        </p:nvCxnSpPr>
        <p:spPr>
          <a:xfrm>
            <a:off x="3263022" y="0"/>
            <a:ext cx="2894834" cy="6295680"/>
          </a:xfrm>
          <a:prstGeom prst="line">
            <a:avLst/>
          </a:prstGeom>
          <a:noFill/>
          <a:ln w="15875" cap="rnd" cmpd="sng" algn="ctr">
            <a:solidFill>
              <a:srgbClr val="FFFFFF">
                <a:lumMod val="85000"/>
              </a:srgbClr>
            </a:solidFill>
            <a:prstDash val="solid"/>
            <a:headEnd type="none"/>
            <a:tailEnd type="none"/>
          </a:ln>
          <a:effectLst/>
        </p:spPr>
      </p:cxnSp>
      <p:cxnSp>
        <p:nvCxnSpPr>
          <p:cNvPr id="37" name="Straight Connector 36">
            <a:extLst>
              <a:ext uri="{FF2B5EF4-FFF2-40B4-BE49-F238E27FC236}">
                <a16:creationId xmlns:a16="http://schemas.microsoft.com/office/drawing/2014/main" id="{A8B86AED-AD5E-4D12-AD49-CDFD218BFD8B}"/>
              </a:ext>
            </a:extLst>
          </p:cNvPr>
          <p:cNvCxnSpPr>
            <a:cxnSpLocks/>
          </p:cNvCxnSpPr>
          <p:nvPr/>
        </p:nvCxnSpPr>
        <p:spPr>
          <a:xfrm flipH="1">
            <a:off x="6153276" y="562320"/>
            <a:ext cx="6038724" cy="6295680"/>
          </a:xfrm>
          <a:prstGeom prst="line">
            <a:avLst/>
          </a:prstGeom>
          <a:noFill/>
          <a:ln w="15875" cap="rnd" cmpd="sng" algn="ctr">
            <a:solidFill>
              <a:srgbClr val="FFFFFF">
                <a:lumMod val="85000"/>
              </a:srgbClr>
            </a:solidFill>
            <a:prstDash val="solid"/>
            <a:headEnd type="none"/>
            <a:tailEnd type="none"/>
          </a:ln>
          <a:effectLst/>
        </p:spPr>
      </p:cxnSp>
      <p:sp>
        <p:nvSpPr>
          <p:cNvPr id="38" name="Freeform: Shape 8">
            <a:extLst>
              <a:ext uri="{FF2B5EF4-FFF2-40B4-BE49-F238E27FC236}">
                <a16:creationId xmlns:a16="http://schemas.microsoft.com/office/drawing/2014/main" id="{0280AD2F-BD82-435D-93EA-E540E8F1DF7D}"/>
              </a:ext>
            </a:extLst>
          </p:cNvPr>
          <p:cNvSpPr/>
          <p:nvPr/>
        </p:nvSpPr>
        <p:spPr bwMode="auto">
          <a:xfrm>
            <a:off x="3662304" y="4294080"/>
            <a:ext cx="4838700" cy="2563920"/>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rgbClr val="424242"/>
          </a:solidFill>
          <a:ln w="254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Title 1">
            <a:extLst>
              <a:ext uri="{FF2B5EF4-FFF2-40B4-BE49-F238E27FC236}">
                <a16:creationId xmlns:a16="http://schemas.microsoft.com/office/drawing/2014/main" id="{FCEEA147-D021-487B-823B-7E1D10B665FF}"/>
              </a:ext>
            </a:extLst>
          </p:cNvPr>
          <p:cNvSpPr txBox="1">
            <a:spLocks/>
          </p:cNvSpPr>
          <p:nvPr/>
        </p:nvSpPr>
        <p:spPr>
          <a:xfrm>
            <a:off x="4722514" y="5384263"/>
            <a:ext cx="2630242" cy="1010452"/>
          </a:xfrm>
          <a:prstGeom prst="rect">
            <a:avLst/>
          </a:prstGeom>
        </p:spPr>
        <p:txBody>
          <a:bodyPr anchor="ct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w="3175">
                  <a:noFill/>
                </a:ln>
                <a:solidFill>
                  <a:schemeClr val="bg2"/>
                </a:solidFill>
                <a:effectLst/>
                <a:uLnTx/>
                <a:uFillTx/>
                <a:latin typeface="Segoe UI Semibold"/>
                <a:ea typeface="+mn-ea"/>
                <a:cs typeface="Segoe UI Semibold" panose="020B0702040204020203" pitchFamily="34" charset="0"/>
              </a:rPr>
              <a:t>Migration triggers </a:t>
            </a:r>
          </a:p>
        </p:txBody>
      </p:sp>
      <p:sp>
        <p:nvSpPr>
          <p:cNvPr id="40" name="Rectangle 39">
            <a:extLst>
              <a:ext uri="{FF2B5EF4-FFF2-40B4-BE49-F238E27FC236}">
                <a16:creationId xmlns:a16="http://schemas.microsoft.com/office/drawing/2014/main" id="{3E5CBBEF-F6EC-40F6-A7D9-5D3D43058193}"/>
              </a:ext>
            </a:extLst>
          </p:cNvPr>
          <p:cNvSpPr/>
          <p:nvPr/>
        </p:nvSpPr>
        <p:spPr>
          <a:xfrm>
            <a:off x="821764" y="3742576"/>
            <a:ext cx="1857846"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dirty="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Quickly integrate new </a:t>
            </a:r>
            <a:r>
              <a:rPr kumimoji="0" lang="en-US" sz="1600" b="0" i="0" u="none" strike="noStrike" kern="0" cap="none" spc="0" normalizeH="0" baseline="0" noProof="0" dirty="0">
                <a:ln>
                  <a:noFill/>
                </a:ln>
                <a:gradFill>
                  <a:gsLst>
                    <a:gs pos="0">
                      <a:srgbClr val="1A1A1A"/>
                    </a:gs>
                    <a:gs pos="100000">
                      <a:srgbClr val="1A1A1A"/>
                    </a:gs>
                  </a:gsLst>
                  <a:lin ang="6000000" scaled="0"/>
                </a:gradFill>
                <a:effectLst/>
                <a:uLnTx/>
                <a:uFillTx/>
                <a:latin typeface="Segoe UI Semibold"/>
                <a:ea typeface="+mn-ea"/>
                <a:cs typeface="+mn-cs"/>
              </a:rPr>
              <a:t>acquisitions</a:t>
            </a:r>
          </a:p>
        </p:txBody>
      </p:sp>
      <p:sp>
        <p:nvSpPr>
          <p:cNvPr id="41" name="browser_3">
            <a:extLst>
              <a:ext uri="{FF2B5EF4-FFF2-40B4-BE49-F238E27FC236}">
                <a16:creationId xmlns:a16="http://schemas.microsoft.com/office/drawing/2014/main" id="{6FC639DF-C777-47FE-95F6-80499B742065}"/>
              </a:ext>
            </a:extLst>
          </p:cNvPr>
          <p:cNvSpPr>
            <a:spLocks noChangeAspect="1" noEditPoints="1"/>
          </p:cNvSpPr>
          <p:nvPr/>
        </p:nvSpPr>
        <p:spPr bwMode="auto">
          <a:xfrm>
            <a:off x="3186820" y="4760139"/>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2" name="Rectangle 41">
            <a:extLst>
              <a:ext uri="{FF2B5EF4-FFF2-40B4-BE49-F238E27FC236}">
                <a16:creationId xmlns:a16="http://schemas.microsoft.com/office/drawing/2014/main" id="{27EFF893-727C-4932-9B8D-FEDE5882A73A}"/>
              </a:ext>
            </a:extLst>
          </p:cNvPr>
          <p:cNvSpPr/>
          <p:nvPr/>
        </p:nvSpPr>
        <p:spPr>
          <a:xfrm>
            <a:off x="2194872" y="2057286"/>
            <a:ext cx="2009792" cy="535531"/>
          </a:xfrm>
          <a:prstGeom prst="rect">
            <a:avLst/>
          </a:prstGeom>
        </p:spPr>
        <p:txBody>
          <a:bodyPr wrap="square" lIns="182880" anchor="ctr" anchorCtr="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dirty="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Urgent</a:t>
            </a:r>
            <a:br>
              <a:rPr kumimoji="0" lang="en-US" sz="1600" b="0" i="0" u="none" strike="noStrike" kern="0" cap="none" spc="0" normalizeH="0" baseline="0" noProof="0" dirty="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br>
            <a:r>
              <a:rPr kumimoji="0" lang="en-US" sz="1600" b="0" i="0" u="none" strike="noStrike" kern="0" cap="none" spc="0" normalizeH="0" baseline="0" noProof="0" dirty="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capacity needs  </a:t>
            </a:r>
          </a:p>
        </p:txBody>
      </p:sp>
      <p:sp>
        <p:nvSpPr>
          <p:cNvPr id="43" name="Move_E7C2">
            <a:extLst>
              <a:ext uri="{FF2B5EF4-FFF2-40B4-BE49-F238E27FC236}">
                <a16:creationId xmlns:a16="http://schemas.microsoft.com/office/drawing/2014/main" id="{F7003125-F4F9-4F3D-BA5D-2FDBE15F9716}"/>
              </a:ext>
            </a:extLst>
          </p:cNvPr>
          <p:cNvSpPr>
            <a:spLocks noChangeAspect="1" noEditPoints="1"/>
          </p:cNvSpPr>
          <p:nvPr/>
        </p:nvSpPr>
        <p:spPr bwMode="auto">
          <a:xfrm>
            <a:off x="4047243" y="3833944"/>
            <a:ext cx="365669" cy="365760"/>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rgbClr val="0078D4"/>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4" name="Rectangle 43">
            <a:extLst>
              <a:ext uri="{FF2B5EF4-FFF2-40B4-BE49-F238E27FC236}">
                <a16:creationId xmlns:a16="http://schemas.microsoft.com/office/drawing/2014/main" id="{7DEFBBA0-D50E-4A25-9F3F-630856B2751E}"/>
              </a:ext>
            </a:extLst>
          </p:cNvPr>
          <p:cNvSpPr/>
          <p:nvPr/>
        </p:nvSpPr>
        <p:spPr>
          <a:xfrm>
            <a:off x="4161824" y="1537776"/>
            <a:ext cx="1783646" cy="535531"/>
          </a:xfrm>
          <a:prstGeom prst="rect">
            <a:avLst/>
          </a:prstGeom>
        </p:spPr>
        <p:txBody>
          <a:bodyPr wrap="square" lIns="182880" anchor="ctr" anchorCtr="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dirty="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Software or hardware refresh</a:t>
            </a:r>
            <a:endParaRPr kumimoji="0" lang="en-US" sz="1400" b="0" i="0" u="none" strike="noStrike" kern="0" cap="none" spc="0" normalizeH="0" baseline="0" noProof="0" dirty="0">
              <a:ln>
                <a:noFill/>
              </a:ln>
              <a:gradFill>
                <a:gsLst>
                  <a:gs pos="0">
                    <a:srgbClr val="1A1A1A"/>
                  </a:gs>
                  <a:gs pos="100000">
                    <a:srgbClr val="1A1A1A"/>
                  </a:gs>
                </a:gsLst>
                <a:lin ang="6000000" scaled="0"/>
              </a:gradFill>
              <a:effectLst/>
              <a:uLnTx/>
              <a:uFillTx/>
              <a:latin typeface="Segoe UI"/>
              <a:ea typeface="+mn-ea"/>
              <a:cs typeface="+mn-cs"/>
            </a:endParaRPr>
          </a:p>
        </p:txBody>
      </p:sp>
      <p:sp>
        <p:nvSpPr>
          <p:cNvPr id="45" name="chip">
            <a:extLst>
              <a:ext uri="{FF2B5EF4-FFF2-40B4-BE49-F238E27FC236}">
                <a16:creationId xmlns:a16="http://schemas.microsoft.com/office/drawing/2014/main" id="{21EF004E-DC9B-4EDD-9CE0-15815E260F2A}"/>
              </a:ext>
            </a:extLst>
          </p:cNvPr>
          <p:cNvSpPr>
            <a:spLocks noChangeAspect="1" noEditPoints="1"/>
          </p:cNvSpPr>
          <p:nvPr/>
        </p:nvSpPr>
        <p:spPr bwMode="auto">
          <a:xfrm>
            <a:off x="5281720" y="3301743"/>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9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6" name="Rectangle 45">
            <a:extLst>
              <a:ext uri="{FF2B5EF4-FFF2-40B4-BE49-F238E27FC236}">
                <a16:creationId xmlns:a16="http://schemas.microsoft.com/office/drawing/2014/main" id="{059B63AA-0F5D-45AB-B365-63C27FE15D59}"/>
              </a:ext>
            </a:extLst>
          </p:cNvPr>
          <p:cNvSpPr/>
          <p:nvPr/>
        </p:nvSpPr>
        <p:spPr>
          <a:xfrm>
            <a:off x="6155984" y="1537776"/>
            <a:ext cx="1845988" cy="535531"/>
          </a:xfrm>
          <a:prstGeom prst="rect">
            <a:avLst/>
          </a:prstGeom>
        </p:spPr>
        <p:txBody>
          <a:bodyPr wrap="square" lIns="182880" anchor="ctr" anchorCtr="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0">
                      <a:srgbClr val="1A1A1A"/>
                    </a:gs>
                    <a:gs pos="100000">
                      <a:srgbClr val="1A1A1A"/>
                    </a:gs>
                  </a:gsLst>
                  <a:lin ang="6000000" scaled="0"/>
                </a:gradFill>
                <a:effectLst/>
                <a:uLnTx/>
                <a:uFillTx/>
                <a:latin typeface="Segoe UI Semibold"/>
                <a:ea typeface="+mn-ea"/>
                <a:cs typeface="+mn-cs"/>
              </a:rPr>
              <a:t>Address</a:t>
            </a:r>
            <a:br>
              <a:rPr kumimoji="0" lang="en-US" sz="1600" b="0" i="0" u="none" strike="noStrike" kern="0" cap="none" spc="0" normalizeH="0" baseline="0" noProof="0" dirty="0">
                <a:ln>
                  <a:noFill/>
                </a:ln>
                <a:gradFill>
                  <a:gsLst>
                    <a:gs pos="0">
                      <a:srgbClr val="1A1A1A"/>
                    </a:gs>
                    <a:gs pos="100000">
                      <a:srgbClr val="1A1A1A"/>
                    </a:gs>
                  </a:gsLst>
                  <a:lin ang="6000000" scaled="0"/>
                </a:gradFill>
                <a:effectLst/>
                <a:uLnTx/>
                <a:uFillTx/>
                <a:latin typeface="Segoe UI Semibold"/>
                <a:ea typeface="+mn-ea"/>
                <a:cs typeface="+mn-cs"/>
              </a:rPr>
            </a:br>
            <a:r>
              <a:rPr kumimoji="0" lang="en-US" sz="1600" b="0" i="0" u="none" strike="noStrike" kern="0" cap="none" spc="0" normalizeH="0" baseline="0" noProof="0" dirty="0">
                <a:ln>
                  <a:noFill/>
                </a:ln>
                <a:gradFill>
                  <a:gsLst>
                    <a:gs pos="0">
                      <a:srgbClr val="1A1A1A"/>
                    </a:gs>
                    <a:gs pos="100000">
                      <a:srgbClr val="1A1A1A"/>
                    </a:gs>
                  </a:gsLst>
                  <a:lin ang="6000000" scaled="0"/>
                </a:gradFill>
                <a:effectLst/>
                <a:uLnTx/>
                <a:uFillTx/>
                <a:latin typeface="Segoe UI Semibold"/>
                <a:ea typeface="+mn-ea"/>
                <a:cs typeface="+mn-cs"/>
              </a:rPr>
              <a:t>security</a:t>
            </a:r>
            <a:r>
              <a:rPr kumimoji="0" lang="en-US" sz="1600" b="0" i="0" u="none" strike="noStrike" kern="0" cap="none" spc="0" normalizeH="0" noProof="0" dirty="0">
                <a:ln>
                  <a:noFill/>
                </a:ln>
                <a:gradFill>
                  <a:gsLst>
                    <a:gs pos="0">
                      <a:srgbClr val="1A1A1A"/>
                    </a:gs>
                    <a:gs pos="100000">
                      <a:srgbClr val="1A1A1A"/>
                    </a:gs>
                  </a:gsLst>
                  <a:lin ang="6000000" scaled="0"/>
                </a:gradFill>
                <a:effectLst/>
                <a:uLnTx/>
                <a:uFillTx/>
                <a:latin typeface="Segoe UI Semibold"/>
                <a:ea typeface="+mn-ea"/>
                <a:cs typeface="+mn-cs"/>
              </a:rPr>
              <a:t> </a:t>
            </a:r>
            <a:r>
              <a:rPr kumimoji="0" lang="en-US" sz="1600" b="0" i="0" u="none" strike="noStrike" kern="0" cap="none" spc="0" normalizeH="0" baseline="0" noProof="0" dirty="0">
                <a:ln>
                  <a:noFill/>
                </a:ln>
                <a:gradFill>
                  <a:gsLst>
                    <a:gs pos="0">
                      <a:srgbClr val="1A1A1A"/>
                    </a:gs>
                    <a:gs pos="100000">
                      <a:srgbClr val="1A1A1A"/>
                    </a:gs>
                  </a:gsLst>
                  <a:lin ang="6000000" scaled="0"/>
                </a:gradFill>
                <a:effectLst/>
                <a:uLnTx/>
                <a:uFillTx/>
                <a:latin typeface="Segoe UI Semibold"/>
                <a:ea typeface="+mn-ea"/>
                <a:cs typeface="+mn-cs"/>
              </a:rPr>
              <a:t>threats</a:t>
            </a:r>
          </a:p>
        </p:txBody>
      </p:sp>
      <p:sp>
        <p:nvSpPr>
          <p:cNvPr id="47" name="shield_3">
            <a:extLst>
              <a:ext uri="{FF2B5EF4-FFF2-40B4-BE49-F238E27FC236}">
                <a16:creationId xmlns:a16="http://schemas.microsoft.com/office/drawing/2014/main" id="{9366B7D3-2E42-4A4A-9C13-DA8420A3B774}"/>
              </a:ext>
            </a:extLst>
          </p:cNvPr>
          <p:cNvSpPr>
            <a:spLocks noChangeAspect="1" noEditPoints="1"/>
          </p:cNvSpPr>
          <p:nvPr/>
        </p:nvSpPr>
        <p:spPr bwMode="auto">
          <a:xfrm>
            <a:off x="6557811" y="3304318"/>
            <a:ext cx="358323" cy="363165"/>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48" name="Rectangle 47">
            <a:extLst>
              <a:ext uri="{FF2B5EF4-FFF2-40B4-BE49-F238E27FC236}">
                <a16:creationId xmlns:a16="http://schemas.microsoft.com/office/drawing/2014/main" id="{002870CB-A7A5-409D-BE75-BF2A386C3081}"/>
              </a:ext>
            </a:extLst>
          </p:cNvPr>
          <p:cNvSpPr/>
          <p:nvPr/>
        </p:nvSpPr>
        <p:spPr>
          <a:xfrm>
            <a:off x="7930818" y="2154235"/>
            <a:ext cx="2302534" cy="313932"/>
          </a:xfrm>
          <a:prstGeom prst="rect">
            <a:avLst/>
          </a:prstGeom>
        </p:spPr>
        <p:txBody>
          <a:bodyPr wrap="square" lIns="182880" anchor="ctr" anchorCtr="0">
            <a:sp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dirty="0">
                <a:ln>
                  <a:noFill/>
                </a:ln>
                <a:gradFill>
                  <a:gsLst>
                    <a:gs pos="0">
                      <a:srgbClr val="1A1A1A"/>
                    </a:gs>
                    <a:gs pos="100000">
                      <a:srgbClr val="1A1A1A"/>
                    </a:gs>
                  </a:gsLst>
                  <a:lin ang="6000000" scaled="0"/>
                </a:gradFill>
                <a:effectLst/>
                <a:uLnTx/>
                <a:uFillTx/>
                <a:latin typeface="Segoe UI Semibold"/>
                <a:ea typeface="+mn-ea"/>
                <a:cs typeface="+mn-cs"/>
              </a:rPr>
              <a:t>Compliance </a:t>
            </a:r>
          </a:p>
        </p:txBody>
      </p:sp>
      <p:sp>
        <p:nvSpPr>
          <p:cNvPr id="49" name="Trackers_EADF">
            <a:extLst>
              <a:ext uri="{FF2B5EF4-FFF2-40B4-BE49-F238E27FC236}">
                <a16:creationId xmlns:a16="http://schemas.microsoft.com/office/drawing/2014/main" id="{881E4096-E012-480C-AE79-D33CE608E94A}"/>
              </a:ext>
            </a:extLst>
          </p:cNvPr>
          <p:cNvSpPr>
            <a:spLocks noChangeAspect="1" noEditPoints="1"/>
          </p:cNvSpPr>
          <p:nvPr/>
        </p:nvSpPr>
        <p:spPr bwMode="auto">
          <a:xfrm>
            <a:off x="7766126" y="3830054"/>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50" name="Rectangle 49">
            <a:extLst>
              <a:ext uri="{FF2B5EF4-FFF2-40B4-BE49-F238E27FC236}">
                <a16:creationId xmlns:a16="http://schemas.microsoft.com/office/drawing/2014/main" id="{584A41B0-3000-4343-AC86-01657C80F97D}"/>
              </a:ext>
            </a:extLst>
          </p:cNvPr>
          <p:cNvSpPr/>
          <p:nvPr/>
        </p:nvSpPr>
        <p:spPr>
          <a:xfrm>
            <a:off x="9261907" y="3682146"/>
            <a:ext cx="2501346"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dirty="0">
                <a:ln>
                  <a:noFill/>
                </a:ln>
                <a:gradFill>
                  <a:gsLst>
                    <a:gs pos="0">
                      <a:srgbClr val="1A1A1A"/>
                    </a:gs>
                    <a:gs pos="100000">
                      <a:srgbClr val="1A1A1A"/>
                    </a:gs>
                  </a:gsLst>
                  <a:lin ang="6000000" scaled="0"/>
                </a:gradFill>
                <a:effectLst/>
                <a:uLnTx/>
                <a:uFillTx/>
                <a:latin typeface="Segoe UI Semibold"/>
                <a:ea typeface="+mn-ea"/>
                <a:cs typeface="+mn-cs"/>
              </a:rPr>
              <a:t>Application </a:t>
            </a:r>
            <a:br>
              <a:rPr kumimoji="0" lang="en-US" sz="1600" b="0" i="0" u="none" strike="noStrike" kern="0" cap="none" spc="0" normalizeH="0" baseline="0" noProof="0" dirty="0">
                <a:ln>
                  <a:noFill/>
                </a:ln>
                <a:gradFill>
                  <a:gsLst>
                    <a:gs pos="0">
                      <a:srgbClr val="1A1A1A"/>
                    </a:gs>
                    <a:gs pos="100000">
                      <a:srgbClr val="1A1A1A"/>
                    </a:gs>
                  </a:gsLst>
                  <a:lin ang="6000000" scaled="0"/>
                </a:gradFill>
                <a:effectLst/>
                <a:uLnTx/>
                <a:uFillTx/>
                <a:latin typeface="Segoe UI Semibold"/>
                <a:ea typeface="+mn-ea"/>
                <a:cs typeface="+mn-cs"/>
              </a:rPr>
            </a:br>
            <a:r>
              <a:rPr kumimoji="0" lang="en-US" sz="1600" b="0" i="0" u="none" strike="noStrike" kern="0" cap="none" spc="0" normalizeH="0" baseline="0" noProof="0" dirty="0">
                <a:ln>
                  <a:noFill/>
                </a:ln>
                <a:gradFill>
                  <a:gsLst>
                    <a:gs pos="0">
                      <a:srgbClr val="1A1A1A"/>
                    </a:gs>
                    <a:gs pos="100000">
                      <a:srgbClr val="1A1A1A"/>
                    </a:gs>
                  </a:gsLst>
                  <a:lin ang="6000000" scaled="0"/>
                </a:gradFill>
                <a:effectLst/>
                <a:uLnTx/>
                <a:uFillTx/>
                <a:latin typeface="Segoe UI Semibold"/>
                <a:ea typeface="+mn-ea"/>
                <a:cs typeface="+mn-cs"/>
              </a:rPr>
              <a:t>innovation</a:t>
            </a:r>
          </a:p>
        </p:txBody>
      </p:sp>
      <p:sp>
        <p:nvSpPr>
          <p:cNvPr id="51" name="speedometer_2">
            <a:extLst>
              <a:ext uri="{FF2B5EF4-FFF2-40B4-BE49-F238E27FC236}">
                <a16:creationId xmlns:a16="http://schemas.microsoft.com/office/drawing/2014/main" id="{2E86B334-2B32-498B-B507-E7860E8179DD}"/>
              </a:ext>
            </a:extLst>
          </p:cNvPr>
          <p:cNvSpPr>
            <a:spLocks noChangeAspect="1" noEditPoints="1"/>
          </p:cNvSpPr>
          <p:nvPr/>
        </p:nvSpPr>
        <p:spPr bwMode="auto">
          <a:xfrm>
            <a:off x="8558781" y="4823638"/>
            <a:ext cx="365760" cy="36576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52" name="Rectangle 51">
            <a:extLst>
              <a:ext uri="{FF2B5EF4-FFF2-40B4-BE49-F238E27FC236}">
                <a16:creationId xmlns:a16="http://schemas.microsoft.com/office/drawing/2014/main" id="{3DE60C35-5B4B-42E1-B499-234E624B1241}"/>
              </a:ext>
            </a:extLst>
          </p:cNvPr>
          <p:cNvSpPr/>
          <p:nvPr/>
        </p:nvSpPr>
        <p:spPr>
          <a:xfrm>
            <a:off x="10395672" y="5473969"/>
            <a:ext cx="1480416"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dirty="0">
                <a:ln>
                  <a:noFill/>
                </a:ln>
                <a:gradFill>
                  <a:gsLst>
                    <a:gs pos="0">
                      <a:srgbClr val="1A1A1A"/>
                    </a:gs>
                    <a:gs pos="100000">
                      <a:srgbClr val="1A1A1A"/>
                    </a:gs>
                  </a:gsLst>
                  <a:lin ang="6000000" scaled="0"/>
                </a:gradFill>
                <a:effectLst/>
                <a:uLnTx/>
                <a:uFillTx/>
                <a:latin typeface="Segoe UI Semibold"/>
                <a:ea typeface="+mn-ea"/>
                <a:cs typeface="+mn-cs"/>
              </a:rPr>
              <a:t>Software end of support</a:t>
            </a:r>
            <a:endParaRPr kumimoji="0" lang="en-US" sz="1400" b="0" i="0" u="none" strike="noStrike" kern="0" cap="none" spc="0" normalizeH="0" baseline="0" noProof="0" dirty="0">
              <a:ln>
                <a:noFill/>
              </a:ln>
              <a:gradFill>
                <a:gsLst>
                  <a:gs pos="0">
                    <a:srgbClr val="1A1A1A"/>
                  </a:gs>
                  <a:gs pos="100000">
                    <a:srgbClr val="1A1A1A"/>
                  </a:gs>
                </a:gsLst>
                <a:lin ang="6000000" scaled="0"/>
              </a:gradFill>
              <a:effectLst/>
              <a:uLnTx/>
              <a:uFillTx/>
              <a:latin typeface="Segoe UI"/>
              <a:ea typeface="+mn-ea"/>
              <a:cs typeface="+mn-cs"/>
            </a:endParaRPr>
          </a:p>
        </p:txBody>
      </p:sp>
      <p:sp>
        <p:nvSpPr>
          <p:cNvPr id="53" name="Telemarketer_E7B9">
            <a:extLst>
              <a:ext uri="{FF2B5EF4-FFF2-40B4-BE49-F238E27FC236}">
                <a16:creationId xmlns:a16="http://schemas.microsoft.com/office/drawing/2014/main" id="{848B2388-B639-4741-B71B-BDFBE2A166C9}"/>
              </a:ext>
            </a:extLst>
          </p:cNvPr>
          <p:cNvSpPr>
            <a:spLocks noChangeAspect="1" noEditPoints="1"/>
          </p:cNvSpPr>
          <p:nvPr/>
        </p:nvSpPr>
        <p:spPr bwMode="auto">
          <a:xfrm>
            <a:off x="9037264" y="6009500"/>
            <a:ext cx="306684" cy="365760"/>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58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CCF0C817-8D5A-49F7-909B-DF94D4F803FD}"/>
              </a:ext>
            </a:extLst>
          </p:cNvPr>
          <p:cNvSpPr/>
          <p:nvPr/>
        </p:nvSpPr>
        <p:spPr>
          <a:xfrm>
            <a:off x="178698" y="5478372"/>
            <a:ext cx="1704696"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0" cap="none" spc="0" normalizeH="0" baseline="0" noProof="0" dirty="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Datacenter contracts expire</a:t>
            </a:r>
          </a:p>
        </p:txBody>
      </p:sp>
      <p:sp>
        <p:nvSpPr>
          <p:cNvPr id="55" name="PageEdit_EFB8">
            <a:extLst>
              <a:ext uri="{FF2B5EF4-FFF2-40B4-BE49-F238E27FC236}">
                <a16:creationId xmlns:a16="http://schemas.microsoft.com/office/drawing/2014/main" id="{AA2D3C8A-EBBF-439E-93B0-D51086122075}"/>
              </a:ext>
            </a:extLst>
          </p:cNvPr>
          <p:cNvSpPr>
            <a:spLocks noChangeAspect="1" noEditPoints="1"/>
          </p:cNvSpPr>
          <p:nvPr/>
        </p:nvSpPr>
        <p:spPr bwMode="auto">
          <a:xfrm>
            <a:off x="2719884" y="6009500"/>
            <a:ext cx="343044" cy="365760"/>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9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66" name="Title 65">
            <a:extLst>
              <a:ext uri="{FF2B5EF4-FFF2-40B4-BE49-F238E27FC236}">
                <a16:creationId xmlns:a16="http://schemas.microsoft.com/office/drawing/2014/main" id="{E8406633-83B9-4C5C-9D8D-871BCD9EE5FF}"/>
              </a:ext>
            </a:extLst>
          </p:cNvPr>
          <p:cNvSpPr>
            <a:spLocks noGrp="1"/>
          </p:cNvSpPr>
          <p:nvPr>
            <p:ph type="title"/>
          </p:nvPr>
        </p:nvSpPr>
        <p:spPr/>
        <p:txBody>
          <a:bodyPr>
            <a:normAutofit fontScale="90000"/>
          </a:bodyPr>
          <a:lstStyle/>
          <a:p>
            <a:r>
              <a:rPr lang="en-US" dirty="0"/>
              <a:t>Why </a:t>
            </a:r>
            <a:r>
              <a:rPr lang="en-US" spc="-150" dirty="0"/>
              <a:t>migrate?</a:t>
            </a:r>
          </a:p>
        </p:txBody>
      </p:sp>
    </p:spTree>
    <p:extLst>
      <p:ext uri="{BB962C8B-B14F-4D97-AF65-F5344CB8AC3E}">
        <p14:creationId xmlns:p14="http://schemas.microsoft.com/office/powerpoint/2010/main" val="859042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D70058-9265-4DD8-A79D-004D6FD75EF7}"/>
              </a:ext>
            </a:extLst>
          </p:cNvPr>
          <p:cNvSpPr>
            <a:spLocks noGrp="1"/>
          </p:cNvSpPr>
          <p:nvPr>
            <p:ph type="title"/>
          </p:nvPr>
        </p:nvSpPr>
        <p:spPr/>
        <p:txBody>
          <a:bodyPr>
            <a:normAutofit/>
          </a:bodyPr>
          <a:lstStyle/>
          <a:p>
            <a:r>
              <a:rPr lang="en-US" dirty="0"/>
              <a:t>Unified and extensible migration experience</a:t>
            </a:r>
          </a:p>
        </p:txBody>
      </p:sp>
      <p:sp>
        <p:nvSpPr>
          <p:cNvPr id="56" name="Rectangle 55">
            <a:extLst>
              <a:ext uri="{FF2B5EF4-FFF2-40B4-BE49-F238E27FC236}">
                <a16:creationId xmlns:a16="http://schemas.microsoft.com/office/drawing/2014/main" id="{BF3E0FDC-71C7-4CCA-A052-B17F0E80CC76}"/>
              </a:ext>
            </a:extLst>
          </p:cNvPr>
          <p:cNvSpPr/>
          <p:nvPr/>
        </p:nvSpPr>
        <p:spPr bwMode="auto">
          <a:xfrm>
            <a:off x="2965829" y="1791517"/>
            <a:ext cx="6107045" cy="3256570"/>
          </a:xfrm>
          <a:prstGeom prst="rect">
            <a:avLst/>
          </a:prstGeom>
          <a:solidFill>
            <a:schemeClr val="bg1"/>
          </a:solidFill>
          <a:ln w="19050" cap="sq">
            <a:solidFill>
              <a:schemeClr val="bg1">
                <a:lumMod val="85000"/>
              </a:schemeClr>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A1A1A"/>
              </a:solidFill>
              <a:effectLst/>
              <a:uLnTx/>
              <a:uFillTx/>
              <a:latin typeface="Segoe UI Semilight"/>
              <a:ea typeface="+mn-ea"/>
              <a:cs typeface="+mn-cs"/>
            </a:endParaRPr>
          </a:p>
        </p:txBody>
      </p:sp>
      <p:sp>
        <p:nvSpPr>
          <p:cNvPr id="58" name="Rectangle 57">
            <a:extLst>
              <a:ext uri="{FF2B5EF4-FFF2-40B4-BE49-F238E27FC236}">
                <a16:creationId xmlns:a16="http://schemas.microsoft.com/office/drawing/2014/main" id="{94770613-8D6C-4DEE-978B-E9491636A34D}"/>
              </a:ext>
            </a:extLst>
          </p:cNvPr>
          <p:cNvSpPr/>
          <p:nvPr/>
        </p:nvSpPr>
        <p:spPr bwMode="auto">
          <a:xfrm>
            <a:off x="3107729" y="2599721"/>
            <a:ext cx="1062559" cy="1938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Assess</a:t>
            </a:r>
          </a:p>
        </p:txBody>
      </p:sp>
      <p:sp>
        <p:nvSpPr>
          <p:cNvPr id="59" name="Rectangle 58">
            <a:extLst>
              <a:ext uri="{FF2B5EF4-FFF2-40B4-BE49-F238E27FC236}">
                <a16:creationId xmlns:a16="http://schemas.microsoft.com/office/drawing/2014/main" id="{2E6264AF-3BD6-4255-9AB9-462DFAAFC7C9}"/>
              </a:ext>
            </a:extLst>
          </p:cNvPr>
          <p:cNvSpPr/>
          <p:nvPr/>
        </p:nvSpPr>
        <p:spPr bwMode="auto">
          <a:xfrm>
            <a:off x="4166576" y="2597632"/>
            <a:ext cx="1645780" cy="1938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Migrate</a:t>
            </a:r>
          </a:p>
        </p:txBody>
      </p:sp>
      <p:sp>
        <p:nvSpPr>
          <p:cNvPr id="60" name="Rectangle 59">
            <a:extLst>
              <a:ext uri="{FF2B5EF4-FFF2-40B4-BE49-F238E27FC236}">
                <a16:creationId xmlns:a16="http://schemas.microsoft.com/office/drawing/2014/main" id="{974F163E-B53C-4BF1-916D-E466F16ECE23}"/>
              </a:ext>
            </a:extLst>
          </p:cNvPr>
          <p:cNvSpPr/>
          <p:nvPr/>
        </p:nvSpPr>
        <p:spPr bwMode="auto">
          <a:xfrm>
            <a:off x="5563803" y="2589037"/>
            <a:ext cx="1645780" cy="1938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Optimize</a:t>
            </a:r>
          </a:p>
        </p:txBody>
      </p:sp>
      <p:sp>
        <p:nvSpPr>
          <p:cNvPr id="61" name="Left Bracket 60">
            <a:extLst>
              <a:ext uri="{FF2B5EF4-FFF2-40B4-BE49-F238E27FC236}">
                <a16:creationId xmlns:a16="http://schemas.microsoft.com/office/drawing/2014/main" id="{F85A897E-5D1F-4B06-852A-D0B2C0B79798}"/>
              </a:ext>
            </a:extLst>
          </p:cNvPr>
          <p:cNvSpPr/>
          <p:nvPr/>
        </p:nvSpPr>
        <p:spPr>
          <a:xfrm rot="16200000">
            <a:off x="5896397" y="1097425"/>
            <a:ext cx="101816" cy="5257300"/>
          </a:xfrm>
          <a:prstGeom prst="leftBracket">
            <a:avLst>
              <a:gd name="adj" fmla="val 1903"/>
            </a:avLst>
          </a:pr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Semilight"/>
              <a:ea typeface="+mn-ea"/>
              <a:cs typeface="+mn-cs"/>
            </a:endParaRPr>
          </a:p>
        </p:txBody>
      </p:sp>
      <p:sp>
        <p:nvSpPr>
          <p:cNvPr id="62" name="TextBox 61">
            <a:extLst>
              <a:ext uri="{FF2B5EF4-FFF2-40B4-BE49-F238E27FC236}">
                <a16:creationId xmlns:a16="http://schemas.microsoft.com/office/drawing/2014/main" id="{13820A96-0B22-4EA4-BB59-64AFE803EACB}"/>
              </a:ext>
            </a:extLst>
          </p:cNvPr>
          <p:cNvSpPr txBox="1"/>
          <p:nvPr/>
        </p:nvSpPr>
        <p:spPr>
          <a:xfrm>
            <a:off x="3067050" y="4263123"/>
            <a:ext cx="6057900" cy="4616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1" i="0" u="none" strike="noStrike" kern="1200" cap="none" spc="0" normalizeH="0" baseline="0" noProof="0">
                <a:ln>
                  <a:noFill/>
                </a:ln>
                <a:solidFill>
                  <a:srgbClr val="1A1A1A"/>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1st &amp; 3rd party migration tools | Azure migration center | Fastrack for Azure</a:t>
            </a:r>
          </a:p>
        </p:txBody>
      </p:sp>
      <p:sp>
        <p:nvSpPr>
          <p:cNvPr id="64" name="TextBox 63">
            <a:extLst>
              <a:ext uri="{FF2B5EF4-FFF2-40B4-BE49-F238E27FC236}">
                <a16:creationId xmlns:a16="http://schemas.microsoft.com/office/drawing/2014/main" id="{F47FF381-CB8A-433A-B901-87B57E9E92B0}"/>
              </a:ext>
            </a:extLst>
          </p:cNvPr>
          <p:cNvSpPr txBox="1"/>
          <p:nvPr/>
        </p:nvSpPr>
        <p:spPr>
          <a:xfrm>
            <a:off x="1282310" y="5789422"/>
            <a:ext cx="9665622" cy="667875"/>
          </a:xfrm>
          <a:prstGeom prst="rect">
            <a:avLst/>
          </a:prstGeom>
          <a:noFill/>
        </p:spPr>
        <p:txBody>
          <a:bodyPr wrap="square" lIns="0" tIns="146304"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Azure TCO calculator  |  Azure Essentials  | Azure Expert MSPs |  Systems integrators   </a:t>
            </a:r>
          </a:p>
          <a:p>
            <a:pPr marL="0" marR="0" lvl="0" indent="0" algn="ctr" defTabSz="914400" rtl="0" eaLnBrk="1" fontAlgn="auto" latinLnBrk="0" hangingPunct="1">
              <a:lnSpc>
                <a:spcPct val="90000"/>
              </a:lnSpc>
              <a:spcBef>
                <a:spcPts val="0"/>
              </a:spcBef>
              <a:spcAft>
                <a:spcPts val="600"/>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endParaRPr>
          </a:p>
        </p:txBody>
      </p:sp>
      <p:sp>
        <p:nvSpPr>
          <p:cNvPr id="67" name="arrow">
            <a:extLst>
              <a:ext uri="{FF2B5EF4-FFF2-40B4-BE49-F238E27FC236}">
                <a16:creationId xmlns:a16="http://schemas.microsoft.com/office/drawing/2014/main" id="{CE654C35-AC60-4125-A2BA-812BD941543C}"/>
              </a:ext>
            </a:extLst>
          </p:cNvPr>
          <p:cNvSpPr>
            <a:spLocks noChangeAspect="1" noEditPoints="1"/>
          </p:cNvSpPr>
          <p:nvPr/>
        </p:nvSpPr>
        <p:spPr bwMode="auto">
          <a:xfrm>
            <a:off x="2163697" y="3073798"/>
            <a:ext cx="396375" cy="36576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A1A1A"/>
              </a:solidFill>
              <a:effectLst/>
              <a:uLnTx/>
              <a:uFillTx/>
              <a:latin typeface="Segoe UI Semilight"/>
              <a:ea typeface="+mn-ea"/>
              <a:cs typeface="+mn-cs"/>
            </a:endParaRPr>
          </a:p>
        </p:txBody>
      </p:sp>
      <p:sp>
        <p:nvSpPr>
          <p:cNvPr id="68" name="magnify">
            <a:extLst>
              <a:ext uri="{FF2B5EF4-FFF2-40B4-BE49-F238E27FC236}">
                <a16:creationId xmlns:a16="http://schemas.microsoft.com/office/drawing/2014/main" id="{0F82D43B-6733-416F-82AC-8D0E954D411D}"/>
              </a:ext>
            </a:extLst>
          </p:cNvPr>
          <p:cNvSpPr>
            <a:spLocks noChangeAspect="1" noEditPoints="1"/>
          </p:cNvSpPr>
          <p:nvPr/>
        </p:nvSpPr>
        <p:spPr bwMode="auto">
          <a:xfrm flipH="1">
            <a:off x="3402718" y="2960603"/>
            <a:ext cx="372886" cy="36576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Semilight"/>
              <a:ea typeface="+mn-ea"/>
              <a:cs typeface="+mn-cs"/>
            </a:endParaRPr>
          </a:p>
        </p:txBody>
      </p:sp>
      <p:sp>
        <p:nvSpPr>
          <p:cNvPr id="70" name="send">
            <a:extLst>
              <a:ext uri="{FF2B5EF4-FFF2-40B4-BE49-F238E27FC236}">
                <a16:creationId xmlns:a16="http://schemas.microsoft.com/office/drawing/2014/main" id="{0FDF2B17-DBAA-4285-A305-26FA12C4BA7C}"/>
              </a:ext>
            </a:extLst>
          </p:cNvPr>
          <p:cNvSpPr>
            <a:spLocks noChangeAspect="1" noEditPoints="1"/>
          </p:cNvSpPr>
          <p:nvPr/>
        </p:nvSpPr>
        <p:spPr bwMode="auto">
          <a:xfrm>
            <a:off x="4815778" y="3050835"/>
            <a:ext cx="411480" cy="275528"/>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Semilight"/>
              <a:ea typeface="+mn-ea"/>
              <a:cs typeface="+mn-cs"/>
            </a:endParaRPr>
          </a:p>
        </p:txBody>
      </p:sp>
      <p:sp>
        <p:nvSpPr>
          <p:cNvPr id="72" name="speedometer_2">
            <a:extLst>
              <a:ext uri="{FF2B5EF4-FFF2-40B4-BE49-F238E27FC236}">
                <a16:creationId xmlns:a16="http://schemas.microsoft.com/office/drawing/2014/main" id="{FF32384D-EEDD-49E3-94D9-9D0E17BADA4F}"/>
              </a:ext>
            </a:extLst>
          </p:cNvPr>
          <p:cNvSpPr>
            <a:spLocks noChangeAspect="1" noEditPoints="1"/>
          </p:cNvSpPr>
          <p:nvPr/>
        </p:nvSpPr>
        <p:spPr bwMode="auto">
          <a:xfrm>
            <a:off x="6201142" y="2977731"/>
            <a:ext cx="365760" cy="36576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Semilight"/>
              <a:ea typeface="+mn-ea"/>
              <a:cs typeface="+mn-cs"/>
            </a:endParaRPr>
          </a:p>
        </p:txBody>
      </p:sp>
      <p:sp>
        <p:nvSpPr>
          <p:cNvPr id="73" name="arrow">
            <a:extLst>
              <a:ext uri="{FF2B5EF4-FFF2-40B4-BE49-F238E27FC236}">
                <a16:creationId xmlns:a16="http://schemas.microsoft.com/office/drawing/2014/main" id="{00014760-EE61-4BCB-9DAF-84E9F1B387D0}"/>
              </a:ext>
            </a:extLst>
          </p:cNvPr>
          <p:cNvSpPr>
            <a:spLocks noChangeAspect="1" noEditPoints="1"/>
          </p:cNvSpPr>
          <p:nvPr/>
        </p:nvSpPr>
        <p:spPr bwMode="auto">
          <a:xfrm rot="5400000">
            <a:off x="5883893" y="3938839"/>
            <a:ext cx="181393" cy="167383"/>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A1A1A"/>
              </a:solidFill>
              <a:effectLst/>
              <a:uLnTx/>
              <a:uFillTx/>
              <a:latin typeface="Segoe UI Semilight"/>
              <a:ea typeface="+mn-ea"/>
              <a:cs typeface="+mn-cs"/>
            </a:endParaRPr>
          </a:p>
        </p:txBody>
      </p:sp>
      <p:sp>
        <p:nvSpPr>
          <p:cNvPr id="78" name="building_8">
            <a:extLst>
              <a:ext uri="{FF2B5EF4-FFF2-40B4-BE49-F238E27FC236}">
                <a16:creationId xmlns:a16="http://schemas.microsoft.com/office/drawing/2014/main" id="{BBD548C4-8DF4-49A9-BDCF-83A75C98A9E5}"/>
              </a:ext>
            </a:extLst>
          </p:cNvPr>
          <p:cNvSpPr>
            <a:spLocks noChangeAspect="1" noEditPoints="1"/>
          </p:cNvSpPr>
          <p:nvPr/>
        </p:nvSpPr>
        <p:spPr bwMode="auto">
          <a:xfrm>
            <a:off x="715950" y="2774654"/>
            <a:ext cx="672897" cy="730817"/>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A1A1A"/>
              </a:solidFill>
              <a:effectLst/>
              <a:uLnTx/>
              <a:uFillTx/>
              <a:latin typeface="Segoe UI Semilight"/>
              <a:ea typeface="+mn-ea"/>
              <a:cs typeface="+mn-cs"/>
            </a:endParaRPr>
          </a:p>
        </p:txBody>
      </p:sp>
      <p:grpSp>
        <p:nvGrpSpPr>
          <p:cNvPr id="80" name="Group 79">
            <a:extLst>
              <a:ext uri="{FF2B5EF4-FFF2-40B4-BE49-F238E27FC236}">
                <a16:creationId xmlns:a16="http://schemas.microsoft.com/office/drawing/2014/main" id="{4074FBB3-DC89-4EA9-B817-0CDD8C3A9339}"/>
              </a:ext>
            </a:extLst>
          </p:cNvPr>
          <p:cNvGrpSpPr/>
          <p:nvPr/>
        </p:nvGrpSpPr>
        <p:grpSpPr>
          <a:xfrm>
            <a:off x="451540" y="3796477"/>
            <a:ext cx="1459153" cy="257414"/>
            <a:chOff x="460135" y="4595813"/>
            <a:chExt cx="1195670" cy="210932"/>
          </a:xfrm>
        </p:grpSpPr>
        <p:sp>
          <p:nvSpPr>
            <p:cNvPr id="81" name="CellPhone_E8EA">
              <a:extLst>
                <a:ext uri="{FF2B5EF4-FFF2-40B4-BE49-F238E27FC236}">
                  <a16:creationId xmlns:a16="http://schemas.microsoft.com/office/drawing/2014/main" id="{9B2FF2BF-F143-4021-9CE6-56AA6F9B3036}"/>
                </a:ext>
              </a:extLst>
            </p:cNvPr>
            <p:cNvSpPr>
              <a:spLocks noChangeAspect="1" noEditPoints="1"/>
            </p:cNvSpPr>
            <p:nvPr/>
          </p:nvSpPr>
          <p:spPr bwMode="auto">
            <a:xfrm>
              <a:off x="460135" y="4595813"/>
              <a:ext cx="126580" cy="210932"/>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A1A1A"/>
                </a:solidFill>
                <a:effectLst/>
                <a:uLnTx/>
                <a:uFillTx/>
                <a:latin typeface="Segoe UI Semilight"/>
                <a:ea typeface="+mn-ea"/>
                <a:cs typeface="+mn-cs"/>
              </a:endParaRPr>
            </a:p>
          </p:txBody>
        </p:sp>
        <p:sp>
          <p:nvSpPr>
            <p:cNvPr id="82" name="Lock">
              <a:extLst>
                <a:ext uri="{FF2B5EF4-FFF2-40B4-BE49-F238E27FC236}">
                  <a16:creationId xmlns:a16="http://schemas.microsoft.com/office/drawing/2014/main" id="{12B9DC8C-A204-4699-98DF-CE3A4286576F}"/>
                </a:ext>
              </a:extLst>
            </p:cNvPr>
            <p:cNvSpPr>
              <a:spLocks noChangeAspect="1" noEditPoints="1"/>
            </p:cNvSpPr>
            <p:nvPr/>
          </p:nvSpPr>
          <p:spPr bwMode="auto">
            <a:xfrm>
              <a:off x="554905" y="4720315"/>
              <a:ext cx="61839" cy="86429"/>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solidFill>
              <a:schemeClr val="bg1"/>
            </a:solidFill>
            <a:ln w="190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Semilight"/>
                <a:ea typeface="+mn-ea"/>
                <a:cs typeface="+mn-cs"/>
              </a:endParaRPr>
            </a:p>
          </p:txBody>
        </p:sp>
        <p:sp>
          <p:nvSpPr>
            <p:cNvPr id="83" name="binary">
              <a:extLst>
                <a:ext uri="{FF2B5EF4-FFF2-40B4-BE49-F238E27FC236}">
                  <a16:creationId xmlns:a16="http://schemas.microsoft.com/office/drawing/2014/main" id="{5EA035BA-0355-4FBC-BFCC-6E6FF5DBC617}"/>
                </a:ext>
              </a:extLst>
            </p:cNvPr>
            <p:cNvSpPr>
              <a:spLocks noChangeAspect="1" noEditPoints="1"/>
            </p:cNvSpPr>
            <p:nvPr/>
          </p:nvSpPr>
          <p:spPr bwMode="auto">
            <a:xfrm>
              <a:off x="756680" y="4595813"/>
              <a:ext cx="244275" cy="210931"/>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Semilight"/>
                <a:ea typeface="+mn-ea"/>
                <a:cs typeface="+mn-cs"/>
              </a:endParaRPr>
            </a:p>
          </p:txBody>
        </p:sp>
        <p:sp>
          <p:nvSpPr>
            <p:cNvPr id="84" name="GenericApp_EB3B">
              <a:extLst>
                <a:ext uri="{FF2B5EF4-FFF2-40B4-BE49-F238E27FC236}">
                  <a16:creationId xmlns:a16="http://schemas.microsoft.com/office/drawing/2014/main" id="{BCEC62D5-6D4A-493E-974A-38275DF1BCC6}"/>
                </a:ext>
              </a:extLst>
            </p:cNvPr>
            <p:cNvSpPr>
              <a:spLocks noChangeAspect="1" noEditPoints="1"/>
            </p:cNvSpPr>
            <p:nvPr/>
          </p:nvSpPr>
          <p:spPr bwMode="auto">
            <a:xfrm>
              <a:off x="1140891" y="4595813"/>
              <a:ext cx="263560" cy="210931"/>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Semilight"/>
                <a:ea typeface="+mn-ea"/>
                <a:cs typeface="+mn-cs"/>
              </a:endParaRPr>
            </a:p>
          </p:txBody>
        </p:sp>
        <p:sp>
          <p:nvSpPr>
            <p:cNvPr id="85" name="server">
              <a:extLst>
                <a:ext uri="{FF2B5EF4-FFF2-40B4-BE49-F238E27FC236}">
                  <a16:creationId xmlns:a16="http://schemas.microsoft.com/office/drawing/2014/main" id="{8F3FB780-2636-447C-9F9B-9375998A2D9A}"/>
                </a:ext>
              </a:extLst>
            </p:cNvPr>
            <p:cNvSpPr>
              <a:spLocks noChangeAspect="1" noEditPoints="1"/>
            </p:cNvSpPr>
            <p:nvPr/>
          </p:nvSpPr>
          <p:spPr bwMode="auto">
            <a:xfrm>
              <a:off x="1544386" y="4595813"/>
              <a:ext cx="111419" cy="210931"/>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Semilight"/>
                <a:ea typeface="+mn-ea"/>
                <a:cs typeface="+mn-cs"/>
              </a:endParaRPr>
            </a:p>
          </p:txBody>
        </p:sp>
      </p:grpSp>
      <p:sp>
        <p:nvSpPr>
          <p:cNvPr id="86" name="Freeform: Shape 85">
            <a:extLst>
              <a:ext uri="{FF2B5EF4-FFF2-40B4-BE49-F238E27FC236}">
                <a16:creationId xmlns:a16="http://schemas.microsoft.com/office/drawing/2014/main" id="{F8E131A9-8C90-4DE5-AAA0-9876E5900609}"/>
              </a:ext>
            </a:extLst>
          </p:cNvPr>
          <p:cNvSpPr/>
          <p:nvPr/>
        </p:nvSpPr>
        <p:spPr bwMode="auto">
          <a:xfrm flipV="1">
            <a:off x="10302104" y="2931194"/>
            <a:ext cx="1135871" cy="590981"/>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noFill/>
          <a:ln w="1905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A1A1A"/>
              </a:solidFill>
              <a:effectLst/>
              <a:uLnTx/>
              <a:uFillTx/>
              <a:latin typeface="Segoe UI Semilight"/>
              <a:ea typeface="+mn-ea"/>
              <a:cs typeface="+mn-cs"/>
            </a:endParaRPr>
          </a:p>
        </p:txBody>
      </p:sp>
      <p:sp>
        <p:nvSpPr>
          <p:cNvPr id="87" name="arrow">
            <a:extLst>
              <a:ext uri="{FF2B5EF4-FFF2-40B4-BE49-F238E27FC236}">
                <a16:creationId xmlns:a16="http://schemas.microsoft.com/office/drawing/2014/main" id="{EF181D8A-C33D-4F9E-A1F2-1FF947F7DC1E}"/>
              </a:ext>
            </a:extLst>
          </p:cNvPr>
          <p:cNvSpPr>
            <a:spLocks noChangeAspect="1" noEditPoints="1"/>
          </p:cNvSpPr>
          <p:nvPr/>
        </p:nvSpPr>
        <p:spPr bwMode="auto">
          <a:xfrm>
            <a:off x="9287079" y="3156018"/>
            <a:ext cx="396375" cy="365760"/>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A1A1A"/>
              </a:solidFill>
              <a:effectLst/>
              <a:uLnTx/>
              <a:uFillTx/>
              <a:latin typeface="Segoe UI Semilight"/>
              <a:ea typeface="+mn-ea"/>
              <a:cs typeface="+mn-cs"/>
            </a:endParaRPr>
          </a:p>
        </p:txBody>
      </p:sp>
      <p:grpSp>
        <p:nvGrpSpPr>
          <p:cNvPr id="89" name="Group 88">
            <a:extLst>
              <a:ext uri="{FF2B5EF4-FFF2-40B4-BE49-F238E27FC236}">
                <a16:creationId xmlns:a16="http://schemas.microsoft.com/office/drawing/2014/main" id="{C2137C35-7CA2-4026-8034-4F794702E462}"/>
              </a:ext>
            </a:extLst>
          </p:cNvPr>
          <p:cNvGrpSpPr/>
          <p:nvPr/>
        </p:nvGrpSpPr>
        <p:grpSpPr>
          <a:xfrm>
            <a:off x="10147630" y="3860694"/>
            <a:ext cx="1459153" cy="257414"/>
            <a:chOff x="460135" y="4595813"/>
            <a:chExt cx="1195670" cy="210932"/>
          </a:xfrm>
        </p:grpSpPr>
        <p:sp>
          <p:nvSpPr>
            <p:cNvPr id="90" name="CellPhone_E8EA">
              <a:extLst>
                <a:ext uri="{FF2B5EF4-FFF2-40B4-BE49-F238E27FC236}">
                  <a16:creationId xmlns:a16="http://schemas.microsoft.com/office/drawing/2014/main" id="{FD812C2F-7FAE-4CFD-B6BA-5B9A1E1C9A58}"/>
                </a:ext>
              </a:extLst>
            </p:cNvPr>
            <p:cNvSpPr>
              <a:spLocks noChangeAspect="1" noEditPoints="1"/>
            </p:cNvSpPr>
            <p:nvPr/>
          </p:nvSpPr>
          <p:spPr bwMode="auto">
            <a:xfrm>
              <a:off x="460135" y="4595813"/>
              <a:ext cx="126580" cy="210932"/>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1A1A1A"/>
                </a:solidFill>
                <a:effectLst/>
                <a:uLnTx/>
                <a:uFillTx/>
                <a:latin typeface="Segoe UI Semilight"/>
                <a:ea typeface="+mn-ea"/>
                <a:cs typeface="+mn-cs"/>
              </a:endParaRPr>
            </a:p>
          </p:txBody>
        </p:sp>
        <p:sp>
          <p:nvSpPr>
            <p:cNvPr id="91" name="Lock">
              <a:extLst>
                <a:ext uri="{FF2B5EF4-FFF2-40B4-BE49-F238E27FC236}">
                  <a16:creationId xmlns:a16="http://schemas.microsoft.com/office/drawing/2014/main" id="{AFE9DBED-76C6-4938-A947-998CB6411275}"/>
                </a:ext>
              </a:extLst>
            </p:cNvPr>
            <p:cNvSpPr>
              <a:spLocks noChangeAspect="1" noEditPoints="1"/>
            </p:cNvSpPr>
            <p:nvPr/>
          </p:nvSpPr>
          <p:spPr bwMode="auto">
            <a:xfrm>
              <a:off x="554905" y="4720315"/>
              <a:ext cx="61839" cy="86429"/>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solidFill>
              <a:schemeClr val="bg1"/>
            </a:solidFill>
            <a:ln w="190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Semilight"/>
                <a:ea typeface="+mn-ea"/>
                <a:cs typeface="+mn-cs"/>
              </a:endParaRPr>
            </a:p>
          </p:txBody>
        </p:sp>
        <p:sp>
          <p:nvSpPr>
            <p:cNvPr id="92" name="binary">
              <a:extLst>
                <a:ext uri="{FF2B5EF4-FFF2-40B4-BE49-F238E27FC236}">
                  <a16:creationId xmlns:a16="http://schemas.microsoft.com/office/drawing/2014/main" id="{3ADCBA35-E035-4AEF-8D4C-B7FE187D46DF}"/>
                </a:ext>
              </a:extLst>
            </p:cNvPr>
            <p:cNvSpPr>
              <a:spLocks noChangeAspect="1" noEditPoints="1"/>
            </p:cNvSpPr>
            <p:nvPr/>
          </p:nvSpPr>
          <p:spPr bwMode="auto">
            <a:xfrm>
              <a:off x="756680" y="4595813"/>
              <a:ext cx="244275" cy="210931"/>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Semilight"/>
                <a:ea typeface="+mn-ea"/>
                <a:cs typeface="+mn-cs"/>
              </a:endParaRPr>
            </a:p>
          </p:txBody>
        </p:sp>
        <p:sp>
          <p:nvSpPr>
            <p:cNvPr id="93" name="GenericApp_EB3B">
              <a:extLst>
                <a:ext uri="{FF2B5EF4-FFF2-40B4-BE49-F238E27FC236}">
                  <a16:creationId xmlns:a16="http://schemas.microsoft.com/office/drawing/2014/main" id="{824A003F-510C-4495-A68C-519BB8099B9E}"/>
                </a:ext>
              </a:extLst>
            </p:cNvPr>
            <p:cNvSpPr>
              <a:spLocks noChangeAspect="1" noEditPoints="1"/>
            </p:cNvSpPr>
            <p:nvPr/>
          </p:nvSpPr>
          <p:spPr bwMode="auto">
            <a:xfrm>
              <a:off x="1140891" y="4595813"/>
              <a:ext cx="263560" cy="210931"/>
            </a:xfrm>
            <a:custGeom>
              <a:avLst/>
              <a:gdLst>
                <a:gd name="T0" fmla="*/ 5088 w 5088"/>
                <a:gd name="T1" fmla="*/ 4072 h 4072"/>
                <a:gd name="T2" fmla="*/ 0 w 5088"/>
                <a:gd name="T3" fmla="*/ 4072 h 4072"/>
                <a:gd name="T4" fmla="*/ 0 w 5088"/>
                <a:gd name="T5" fmla="*/ 0 h 4072"/>
                <a:gd name="T6" fmla="*/ 5088 w 5088"/>
                <a:gd name="T7" fmla="*/ 0 h 4072"/>
                <a:gd name="T8" fmla="*/ 5088 w 5088"/>
                <a:gd name="T9" fmla="*/ 4072 h 4072"/>
                <a:gd name="T10" fmla="*/ 0 w 5088"/>
                <a:gd name="T11" fmla="*/ 1018 h 4072"/>
                <a:gd name="T12" fmla="*/ 5004 w 5088"/>
                <a:gd name="T13" fmla="*/ 1018 h 4072"/>
                <a:gd name="T14" fmla="*/ 2035 w 5088"/>
                <a:gd name="T15" fmla="*/ 1697 h 4072"/>
                <a:gd name="T16" fmla="*/ 678 w 5088"/>
                <a:gd name="T17" fmla="*/ 1697 h 4072"/>
                <a:gd name="T18" fmla="*/ 678 w 5088"/>
                <a:gd name="T19" fmla="*/ 3393 h 4072"/>
                <a:gd name="T20" fmla="*/ 2035 w 5088"/>
                <a:gd name="T21" fmla="*/ 3393 h 4072"/>
                <a:gd name="T22" fmla="*/ 2035 w 5088"/>
                <a:gd name="T23" fmla="*/ 1697 h 4072"/>
                <a:gd name="T24" fmla="*/ 2544 w 5088"/>
                <a:gd name="T25" fmla="*/ 1697 h 4072"/>
                <a:gd name="T26" fmla="*/ 3561 w 5088"/>
                <a:gd name="T27" fmla="*/ 1697 h 4072"/>
                <a:gd name="T28" fmla="*/ 2544 w 5088"/>
                <a:gd name="T29" fmla="*/ 2375 h 4072"/>
                <a:gd name="T30" fmla="*/ 3561 w 5088"/>
                <a:gd name="T31" fmla="*/ 2375 h 4072"/>
                <a:gd name="T32" fmla="*/ 2544 w 5088"/>
                <a:gd name="T33" fmla="*/ 3054 h 4072"/>
                <a:gd name="T34" fmla="*/ 3222 w 5088"/>
                <a:gd name="T35" fmla="*/ 3054 h 4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88" h="4072">
                  <a:moveTo>
                    <a:pt x="5088" y="4072"/>
                  </a:moveTo>
                  <a:lnTo>
                    <a:pt x="0" y="4072"/>
                  </a:lnTo>
                  <a:lnTo>
                    <a:pt x="0" y="0"/>
                  </a:lnTo>
                  <a:lnTo>
                    <a:pt x="5088" y="0"/>
                  </a:lnTo>
                  <a:lnTo>
                    <a:pt x="5088" y="4072"/>
                  </a:lnTo>
                  <a:moveTo>
                    <a:pt x="0" y="1018"/>
                  </a:moveTo>
                  <a:lnTo>
                    <a:pt x="5004" y="1018"/>
                  </a:lnTo>
                  <a:moveTo>
                    <a:pt x="2035" y="1697"/>
                  </a:moveTo>
                  <a:lnTo>
                    <a:pt x="678" y="1697"/>
                  </a:lnTo>
                  <a:lnTo>
                    <a:pt x="678" y="3393"/>
                  </a:lnTo>
                  <a:lnTo>
                    <a:pt x="2035" y="3393"/>
                  </a:lnTo>
                  <a:lnTo>
                    <a:pt x="2035" y="1697"/>
                  </a:lnTo>
                  <a:moveTo>
                    <a:pt x="2544" y="1697"/>
                  </a:moveTo>
                  <a:lnTo>
                    <a:pt x="3561" y="1697"/>
                  </a:lnTo>
                  <a:moveTo>
                    <a:pt x="2544" y="2375"/>
                  </a:moveTo>
                  <a:lnTo>
                    <a:pt x="3561" y="2375"/>
                  </a:lnTo>
                  <a:moveTo>
                    <a:pt x="2544" y="3054"/>
                  </a:moveTo>
                  <a:lnTo>
                    <a:pt x="3222" y="3054"/>
                  </a:ln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Semilight"/>
                <a:ea typeface="+mn-ea"/>
                <a:cs typeface="+mn-cs"/>
              </a:endParaRPr>
            </a:p>
          </p:txBody>
        </p:sp>
        <p:sp>
          <p:nvSpPr>
            <p:cNvPr id="94" name="server">
              <a:extLst>
                <a:ext uri="{FF2B5EF4-FFF2-40B4-BE49-F238E27FC236}">
                  <a16:creationId xmlns:a16="http://schemas.microsoft.com/office/drawing/2014/main" id="{8EEDE7CB-F953-43AC-9484-DF2DED909899}"/>
                </a:ext>
              </a:extLst>
            </p:cNvPr>
            <p:cNvSpPr>
              <a:spLocks noChangeAspect="1" noEditPoints="1"/>
            </p:cNvSpPr>
            <p:nvPr/>
          </p:nvSpPr>
          <p:spPr bwMode="auto">
            <a:xfrm>
              <a:off x="1544386" y="4595813"/>
              <a:ext cx="111419" cy="210931"/>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Semilight"/>
                <a:ea typeface="+mn-ea"/>
                <a:cs typeface="+mn-cs"/>
              </a:endParaRPr>
            </a:p>
          </p:txBody>
        </p:sp>
      </p:grpSp>
      <p:pic>
        <p:nvPicPr>
          <p:cNvPr id="95" name="Graphic 94" descr="Lock">
            <a:extLst>
              <a:ext uri="{FF2B5EF4-FFF2-40B4-BE49-F238E27FC236}">
                <a16:creationId xmlns:a16="http://schemas.microsoft.com/office/drawing/2014/main" id="{CBFCF75E-3666-413B-BB31-C6580103D9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50983" y="2913693"/>
            <a:ext cx="457200" cy="457200"/>
          </a:xfrm>
          <a:prstGeom prst="rect">
            <a:avLst/>
          </a:prstGeom>
        </p:spPr>
      </p:pic>
      <p:pic>
        <p:nvPicPr>
          <p:cNvPr id="96" name="Graphic 95" descr="Single gear">
            <a:extLst>
              <a:ext uri="{FF2B5EF4-FFF2-40B4-BE49-F238E27FC236}">
                <a16:creationId xmlns:a16="http://schemas.microsoft.com/office/drawing/2014/main" id="{BE6C87CB-45A5-4F46-80AB-1FF87C5FCC8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14316" y="2931194"/>
            <a:ext cx="274320" cy="274320"/>
          </a:xfrm>
          <a:prstGeom prst="rect">
            <a:avLst/>
          </a:prstGeom>
        </p:spPr>
      </p:pic>
      <p:sp>
        <p:nvSpPr>
          <p:cNvPr id="97" name="Rectangle 96">
            <a:extLst>
              <a:ext uri="{FF2B5EF4-FFF2-40B4-BE49-F238E27FC236}">
                <a16:creationId xmlns:a16="http://schemas.microsoft.com/office/drawing/2014/main" id="{DF5F1FAA-4175-4F02-9D48-AACCAD36EC8F}"/>
              </a:ext>
            </a:extLst>
          </p:cNvPr>
          <p:cNvSpPr/>
          <p:nvPr/>
        </p:nvSpPr>
        <p:spPr bwMode="auto">
          <a:xfrm>
            <a:off x="7286238" y="2589037"/>
            <a:ext cx="1645780" cy="1938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Secure &amp; Manage</a:t>
            </a:r>
          </a:p>
        </p:txBody>
      </p:sp>
      <p:pic>
        <p:nvPicPr>
          <p:cNvPr id="101" name="Picture 100">
            <a:extLst>
              <a:ext uri="{FF2B5EF4-FFF2-40B4-BE49-F238E27FC236}">
                <a16:creationId xmlns:a16="http://schemas.microsoft.com/office/drawing/2014/main" id="{B6D6A1B1-93F0-4EEC-85A5-B78CE9F61D07}"/>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382570" y="3018693"/>
            <a:ext cx="1088241" cy="575865"/>
          </a:xfrm>
          <a:prstGeom prst="rect">
            <a:avLst/>
          </a:prstGeom>
        </p:spPr>
      </p:pic>
    </p:spTree>
    <p:extLst>
      <p:ext uri="{BB962C8B-B14F-4D97-AF65-F5344CB8AC3E}">
        <p14:creationId xmlns:p14="http://schemas.microsoft.com/office/powerpoint/2010/main" val="2057892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zure DARK">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Microservices-Webinar" id="{F55E0B57-778C-DC48-9763-8D25AE6884E8}" vid="{CDA26F0A-6318-7F4B-AC83-B054BAFAC91A}"/>
    </a:ext>
  </a:extLst>
</a:theme>
</file>

<file path=ppt/theme/theme2.xml><?xml version="1.0" encoding="utf-8"?>
<a:theme xmlns:a="http://schemas.openxmlformats.org/drawingml/2006/main" name="Azure PPT 2018Q1 Light">
  <a:themeElements>
    <a:clrScheme name="Azure 2018Q1 Light">
      <a:dk1>
        <a:srgbClr val="E9E9E9"/>
      </a:dk1>
      <a:lt1>
        <a:srgbClr val="000000"/>
      </a:lt1>
      <a:dk2>
        <a:srgbClr val="FFFFFF"/>
      </a:dk2>
      <a:lt2>
        <a:srgbClr val="404140"/>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Microservices-Webinar" id="{F55E0B57-778C-DC48-9763-8D25AE6884E8}" vid="{45F97562-A430-6047-9FFD-DF3A37AA9762}"/>
    </a:ext>
  </a:extLst>
</a:theme>
</file>

<file path=ppt/theme/theme3.xml><?xml version="1.0" encoding="utf-8"?>
<a:theme xmlns:a="http://schemas.openxmlformats.org/drawingml/2006/main" name="1_Azure DARK">
  <a:themeElements>
    <a:clrScheme name="Azure 2018 Q1">
      <a:dk1>
        <a:srgbClr val="FFFFFF"/>
      </a:dk1>
      <a:lt1>
        <a:srgbClr val="414241"/>
      </a:lt1>
      <a:dk2>
        <a:srgbClr val="000000"/>
      </a:dk2>
      <a:lt2>
        <a:srgbClr val="E9E9E9"/>
      </a:lt2>
      <a:accent1>
        <a:srgbClr val="0078D7"/>
      </a:accent1>
      <a:accent2>
        <a:srgbClr val="4DB0FF"/>
      </a:accent2>
      <a:accent3>
        <a:srgbClr val="B1D6F2"/>
      </a:accent3>
      <a:accent4>
        <a:srgbClr val="0359A0"/>
      </a:accent4>
      <a:accent5>
        <a:srgbClr val="8CCAFD"/>
      </a:accent5>
      <a:accent6>
        <a:srgbClr val="797979"/>
      </a:accent6>
      <a:hlink>
        <a:srgbClr val="4CAFFF"/>
      </a:hlink>
      <a:folHlink>
        <a:srgbClr val="0478D6"/>
      </a:folHlink>
    </a:clrScheme>
    <a:fontScheme name="Windows Fonts">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txDef>
      <a:spPr/>
      <a:bodyPr lIns="0" tIns="0" rIns="0" bIns="0" anchor="t" anchorCtr="0"/>
      <a:lstStyle>
        <a:defPPr>
          <a:defRPr smtClean="0"/>
        </a:defPPr>
      </a:lstStyle>
    </a:txDef>
  </a:objectDefaults>
  <a:extraClrSchemeLst/>
  <a:extLst>
    <a:ext uri="{05A4C25C-085E-4340-85A3-A5531E510DB2}">
      <thm15:themeFamily xmlns:thm15="http://schemas.microsoft.com/office/thememl/2012/main" name="Microservices-Webinar" id="{F55E0B57-778C-DC48-9763-8D25AE6884E8}" vid="{6299669A-D347-7E42-9692-BD946FDC5023}"/>
    </a:ext>
  </a:extLst>
</a:theme>
</file>

<file path=ppt/theme/theme4.xml><?xml version="1.0" encoding="utf-8"?>
<a:theme xmlns:a="http://schemas.openxmlformats.org/drawingml/2006/main" name="5-50113_Microsoft_Ready_Light_Template">
  <a:themeElements>
    <a:clrScheme name="Microsoft Ready Light">
      <a:dk1>
        <a:srgbClr val="353535"/>
      </a:dk1>
      <a:lt1>
        <a:srgbClr val="FFFFFF"/>
      </a:lt1>
      <a:dk2>
        <a:srgbClr val="002050"/>
      </a:dk2>
      <a:lt2>
        <a:srgbClr val="E6E6E6"/>
      </a:lt2>
      <a:accent1>
        <a:srgbClr val="002050"/>
      </a:accent1>
      <a:accent2>
        <a:srgbClr val="00188F"/>
      </a:accent2>
      <a:accent3>
        <a:srgbClr val="0078D7"/>
      </a:accent3>
      <a:accent4>
        <a:srgbClr val="00BCF2"/>
      </a:accent4>
      <a:accent5>
        <a:srgbClr val="00B294"/>
      </a:accent5>
      <a:accent6>
        <a:srgbClr val="BAD80A"/>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Corenote_Template_16x9.potx" id="{2158D6AA-49D4-4BB6-AA3C-C29B70070A55}" vid="{FE427F9E-C0B6-459E-8BF0-7C7C01F84BF8}"/>
    </a:ext>
  </a:extLst>
</a:theme>
</file>

<file path=ppt/theme/theme5.xml><?xml version="1.0" encoding="utf-8"?>
<a:theme xmlns:a="http://schemas.openxmlformats.org/drawingml/2006/main" name="1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M_TT_White_SoftBlack_Jan_26_2018.potx" id="{FAF767A5-BCA3-49EF-AE3A-1B2ED41E981A}" vid="{079C5C20-462B-42D4-8EFB-8051F7048BDC}"/>
    </a:ext>
  </a:extLst>
</a:theme>
</file>

<file path=ppt/theme/theme6.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7.xml><?xml version="1.0" encoding="utf-8"?>
<a:theme xmlns:a="http://schemas.openxmlformats.org/drawingml/2006/main" name="Visual Studio Live! Las Vegas 2018">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30F73F96699104F98A070CDA46AA9A6" ma:contentTypeVersion="17" ma:contentTypeDescription="Create a new document." ma:contentTypeScope="" ma:versionID="72f77d2c00da05617dadc91b4089490c">
  <xsd:schema xmlns:xsd="http://www.w3.org/2001/XMLSchema" xmlns:xs="http://www.w3.org/2001/XMLSchema" xmlns:p="http://schemas.microsoft.com/office/2006/metadata/properties" xmlns:ns1="http://schemas.microsoft.com/sharepoint/v3" xmlns:ns2="48f7fbb9-72f0-42c7-9d89-a5dbd9cd33f9" xmlns:ns3="f25b280e-dfd6-4253-bae6-6001f8dbac98" targetNamespace="http://schemas.microsoft.com/office/2006/metadata/properties" ma:root="true" ma:fieldsID="e1f71f54545bb4c6343c0b2b44105927" ns1:_="" ns2:_="" ns3:_="">
    <xsd:import namespace="http://schemas.microsoft.com/sharepoint/v3"/>
    <xsd:import namespace="48f7fbb9-72f0-42c7-9d89-a5dbd9cd33f9"/>
    <xsd:import namespace="f25b280e-dfd6-4253-bae6-6001f8dbac98"/>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AutoTags" minOccurs="0"/>
                <xsd:element ref="ns2:MediaServiceOCR" minOccurs="0"/>
                <xsd:element ref="ns2:MediaServiceDateTaken" minOccurs="0"/>
                <xsd:element ref="ns2:MediaServiceEventHashCode" minOccurs="0"/>
                <xsd:element ref="ns2:MediaServiceGenerationTime" minOccurs="0"/>
                <xsd:element ref="ns2:MediaServiceLocation" minOccurs="0"/>
                <xsd:element ref="ns2:MediaServiceAutoKeyPoints" minOccurs="0"/>
                <xsd:element ref="ns2:MediaServiceKeyPoints" minOccurs="0"/>
                <xsd:element ref="ns1:_ip_UnifiedCompliancePolicyProperties" minOccurs="0"/>
                <xsd:element ref="ns1:_ip_UnifiedCompliancePolicyUIAction" minOccurs="0"/>
                <xsd:element ref="ns2:_Flow_Signoff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8f7fbb9-72f0-42c7-9d89-a5dbd9cd33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element name="_Flow_SignoffStatus" ma:index="24" nillable="true" ma:displayName="Sign-off status" ma:internalName="Sign_x002d_off_x0020_status">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25b280e-dfd6-4253-bae6-6001f8dbac98"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KeyPoints xmlns="48f7fbb9-72f0-42c7-9d89-a5dbd9cd33f9" xsi:nil="true"/>
    <_ip_UnifiedCompliancePolicyProperties xmlns="http://schemas.microsoft.com/sharepoint/v3" xsi:nil="true"/>
    <_Flow_SignoffStatus xmlns="48f7fbb9-72f0-42c7-9d89-a5dbd9cd33f9"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D515B12-8A32-4F85-A4BC-7B97B5256F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8f7fbb9-72f0-42c7-9d89-a5dbd9cd33f9"/>
    <ds:schemaRef ds:uri="f25b280e-dfd6-4253-bae6-6001f8dbac9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B70D356-E601-4D10-90F6-536FDCA3FCED}">
  <ds:schemaRefs>
    <ds:schemaRef ds:uri="http://purl.org/dc/terms/"/>
    <ds:schemaRef ds:uri="48f7fbb9-72f0-42c7-9d89-a5dbd9cd33f9"/>
    <ds:schemaRef ds:uri="http://schemas.openxmlformats.org/package/2006/metadata/core-properties"/>
    <ds:schemaRef ds:uri="http://www.w3.org/XML/1998/namespace"/>
    <ds:schemaRef ds:uri="http://purl.org/dc/dcmitype/"/>
    <ds:schemaRef ds:uri="http://schemas.microsoft.com/office/2006/documentManagement/types"/>
    <ds:schemaRef ds:uri="http://schemas.microsoft.com/office/2006/metadata/properties"/>
    <ds:schemaRef ds:uri="http://schemas.microsoft.com/office/infopath/2007/PartnerControls"/>
    <ds:schemaRef ds:uri="f25b280e-dfd6-4253-bae6-6001f8dbac98"/>
    <ds:schemaRef ds:uri="http://schemas.microsoft.com/sharepoint/v3"/>
    <ds:schemaRef ds:uri="http://purl.org/dc/elements/1.1/"/>
  </ds:schemaRefs>
</ds:datastoreItem>
</file>

<file path=customXml/itemProps3.xml><?xml version="1.0" encoding="utf-8"?>
<ds:datastoreItem xmlns:ds="http://schemas.openxmlformats.org/officeDocument/2006/customXml" ds:itemID="{285C8949-12A8-4D3A-8B80-D82110DA804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Azure DARK</Template>
  <TotalTime>0</TotalTime>
  <Words>2600</Words>
  <Application>Microsoft Macintosh PowerPoint</Application>
  <PresentationFormat>Widescreen</PresentationFormat>
  <Paragraphs>375</Paragraphs>
  <Slides>20</Slides>
  <Notes>18</Notes>
  <HiddenSlides>0</HiddenSlides>
  <MMClips>0</MMClips>
  <ScaleCrop>false</ScaleCrop>
  <HeadingPairs>
    <vt:vector size="6" baseType="variant">
      <vt:variant>
        <vt:lpstr>Fonts Used</vt:lpstr>
      </vt:variant>
      <vt:variant>
        <vt:i4>12</vt:i4>
      </vt:variant>
      <vt:variant>
        <vt:lpstr>Theme</vt:lpstr>
      </vt:variant>
      <vt:variant>
        <vt:i4>7</vt:i4>
      </vt:variant>
      <vt:variant>
        <vt:lpstr>Slide Titles</vt:lpstr>
      </vt:variant>
      <vt:variant>
        <vt:i4>20</vt:i4>
      </vt:variant>
    </vt:vector>
  </HeadingPairs>
  <TitlesOfParts>
    <vt:vector size="39" baseType="lpstr">
      <vt:lpstr>Arial</vt:lpstr>
      <vt:lpstr>Calibri</vt:lpstr>
      <vt:lpstr>Consolas</vt:lpstr>
      <vt:lpstr>Segoe Pro</vt:lpstr>
      <vt:lpstr>Segoe Pro Semibold</vt:lpstr>
      <vt:lpstr>Segoe Semibold</vt:lpstr>
      <vt:lpstr>Segoe UI</vt:lpstr>
      <vt:lpstr>Segoe UI Light</vt:lpstr>
      <vt:lpstr>Segoe UI Semibold</vt:lpstr>
      <vt:lpstr>Segoe UI Semilight</vt:lpstr>
      <vt:lpstr>Times New Roman</vt:lpstr>
      <vt:lpstr>Wingdings</vt:lpstr>
      <vt:lpstr>Azure DARK</vt:lpstr>
      <vt:lpstr>Azure PPT 2018Q1 Light</vt:lpstr>
      <vt:lpstr>1_Azure DARK</vt:lpstr>
      <vt:lpstr>5-50113_Microsoft_Ready_Light_Template</vt:lpstr>
      <vt:lpstr>1_WHITE TEMPLATE</vt:lpstr>
      <vt:lpstr>Azure PPT Template - 2018</vt:lpstr>
      <vt:lpstr>Visual Studio Live! Las Vegas 2018</vt:lpstr>
      <vt:lpstr>PowerPoint Presentation</vt:lpstr>
      <vt:lpstr>Challenges</vt:lpstr>
      <vt:lpstr>Are your applications ready?</vt:lpstr>
      <vt:lpstr>PowerPoint Presentation</vt:lpstr>
      <vt:lpstr>The application journey to the cloud</vt:lpstr>
      <vt:lpstr>The journey to the cloud</vt:lpstr>
      <vt:lpstr>The journey to the cloud</vt:lpstr>
      <vt:lpstr>Why migrate?</vt:lpstr>
      <vt:lpstr>Unified and extensible migration experience</vt:lpstr>
      <vt:lpstr>The journey to the cloud</vt:lpstr>
      <vt:lpstr>Why modernize?</vt:lpstr>
      <vt:lpstr>Modernizing with managed services</vt:lpstr>
      <vt:lpstr>Future-proofing applications with serverless</vt:lpstr>
      <vt:lpstr>Demo walkthrough – Rewards program</vt:lpstr>
      <vt:lpstr>Deliver faster with DevOps</vt:lpstr>
      <vt:lpstr>Our journey to DevOps</vt:lpstr>
      <vt:lpstr>Summary</vt:lpstr>
      <vt:lpstr>Different paths – one destination</vt:lpstr>
      <vt:lpstr>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175</cp:revision>
  <dcterms:created xsi:type="dcterms:W3CDTF">2018-03-28T17:44:19Z</dcterms:created>
  <dcterms:modified xsi:type="dcterms:W3CDTF">2019-08-13T18:58:51Z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0x010100E30F73F96699104F98A070CDA46AA9A6</vt:lpwstr>
  </property>
  <property fmtid="{D5CDD505-2E9C-101B-9397-08002B2CF9AE}" pid="3" name="_dlc_DocIdItemGuid">
    <vt:lpwstr>5c666594-0833-4b9d-a1f0-8c3737583105</vt:lpwstr>
  </property>
  <property fmtid="{D5CDD505-2E9C-101B-9397-08002B2CF9AE}" pid="4" name="MSIP_Label_074e257c-5848-4582-9a6f-34a182080e71_Enabled">
    <vt:lpwstr>True</vt:lpwstr>
  </property>
  <property fmtid="{D5CDD505-2E9C-101B-9397-08002B2CF9AE}" pid="5" name="MSIP_Label_074e257c-5848-4582-9a6f-34a182080e71_SiteId">
    <vt:lpwstr>72f988bf-86f1-41af-91ab-2d7cd011db47</vt:lpwstr>
  </property>
  <property fmtid="{D5CDD505-2E9C-101B-9397-08002B2CF9AE}" pid="6" name="MSIP_Label_074e257c-5848-4582-9a6f-34a182080e71_Ref">
    <vt:lpwstr>https://api.informationprotection.azure.com/api/72f988bf-86f1-41af-91ab-2d7cd011db47</vt:lpwstr>
  </property>
  <property fmtid="{D5CDD505-2E9C-101B-9397-08002B2CF9AE}" pid="7" name="MSIP_Label_074e257c-5848-4582-9a6f-34a182080e71_Owner">
    <vt:lpwstr>cliffsim@microsoft.com</vt:lpwstr>
  </property>
  <property fmtid="{D5CDD505-2E9C-101B-9397-08002B2CF9AE}" pid="8" name="MSIP_Label_074e257c-5848-4582-9a6f-34a182080e71_SetDate">
    <vt:lpwstr>2017-07-11T21:03:52.7528319-07:00</vt:lpwstr>
  </property>
  <property fmtid="{D5CDD505-2E9C-101B-9397-08002B2CF9AE}" pid="9" name="MSIP_Label_074e257c-5848-4582-9a6f-34a182080e71_Name">
    <vt:lpwstr>Confidential</vt:lpwstr>
  </property>
  <property fmtid="{D5CDD505-2E9C-101B-9397-08002B2CF9AE}" pid="10" name="MSIP_Label_074e257c-5848-4582-9a6f-34a182080e71_Application">
    <vt:lpwstr>Microsoft Azure Information Protection</vt:lpwstr>
  </property>
  <property fmtid="{D5CDD505-2E9C-101B-9397-08002B2CF9AE}" pid="11" name="MSIP_Label_074e257c-5848-4582-9a6f-34a182080e71_Extended_MSFT_Method">
    <vt:lpwstr>Manual</vt:lpwstr>
  </property>
  <property fmtid="{D5CDD505-2E9C-101B-9397-08002B2CF9AE}" pid="12" name="MSIP_Label_1a19d03a-48bc-4359-8038-5b5f6d5847c3_Enabled">
    <vt:lpwstr>True</vt:lpwstr>
  </property>
  <property fmtid="{D5CDD505-2E9C-101B-9397-08002B2CF9AE}" pid="13" name="MSIP_Label_1a19d03a-48bc-4359-8038-5b5f6d5847c3_SiteId">
    <vt:lpwstr>72f988bf-86f1-41af-91ab-2d7cd011db47</vt:lpwstr>
  </property>
  <property fmtid="{D5CDD505-2E9C-101B-9397-08002B2CF9AE}" pid="14" name="MSIP_Label_1a19d03a-48bc-4359-8038-5b5f6d5847c3_Ref">
    <vt:lpwstr>https://api.informationprotection.azure.com/api/72f988bf-86f1-41af-91ab-2d7cd011db47</vt:lpwstr>
  </property>
  <property fmtid="{D5CDD505-2E9C-101B-9397-08002B2CF9AE}" pid="15" name="MSIP_Label_1a19d03a-48bc-4359-8038-5b5f6d5847c3_Owner">
    <vt:lpwstr>cliffsim@microsoft.com</vt:lpwstr>
  </property>
  <property fmtid="{D5CDD505-2E9C-101B-9397-08002B2CF9AE}" pid="16" name="MSIP_Label_1a19d03a-48bc-4359-8038-5b5f6d5847c3_SetDate">
    <vt:lpwstr>2017-07-11T21:03:52.7558228-07:00</vt:lpwstr>
  </property>
  <property fmtid="{D5CDD505-2E9C-101B-9397-08002B2CF9AE}" pid="17" name="MSIP_Label_1a19d03a-48bc-4359-8038-5b5f6d5847c3_Name">
    <vt:lpwstr>Any User (No Protection)</vt:lpwstr>
  </property>
  <property fmtid="{D5CDD505-2E9C-101B-9397-08002B2CF9AE}" pid="18" name="MSIP_Label_1a19d03a-48bc-4359-8038-5b5f6d5847c3_Application">
    <vt:lpwstr>Microsoft Azure Information Protection</vt:lpwstr>
  </property>
  <property fmtid="{D5CDD505-2E9C-101B-9397-08002B2CF9AE}" pid="19" name="MSIP_Label_1a19d03a-48bc-4359-8038-5b5f6d5847c3_Extended_MSFT_Method">
    <vt:lpwstr>Manual</vt:lpwstr>
  </property>
  <property fmtid="{D5CDD505-2E9C-101B-9397-08002B2CF9AE}" pid="20" name="MSIP_Label_1a19d03a-48bc-4359-8038-5b5f6d5847c3_Parent">
    <vt:lpwstr>074e257c-5848-4582-9a6f-34a182080e71</vt:lpwstr>
  </property>
  <property fmtid="{D5CDD505-2E9C-101B-9397-08002B2CF9AE}" pid="21" name="Sensitivity">
    <vt:lpwstr>Confidential Any User (No Protection)</vt:lpwstr>
  </property>
  <property fmtid="{D5CDD505-2E9C-101B-9397-08002B2CF9AE}" pid="22" name="AuthorIds_UIVersion_512">
    <vt:lpwstr>479</vt:lpwstr>
  </property>
</Properties>
</file>